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2" r:id="rId3"/>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Lst>
  <p:sldSz cy="5143500" cx="9144000"/>
  <p:notesSz cx="6858000" cy="9144000"/>
  <p:embeddedFontLst>
    <p:embeddedFont>
      <p:font typeface="Roboto"/>
      <p:regular r:id="rId86"/>
      <p:bold r:id="rId87"/>
      <p:italic r:id="rId88"/>
      <p:boldItalic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slide" Target="slides/slide79.xml"/><Relationship Id="rId83" Type="http://schemas.openxmlformats.org/officeDocument/2006/relationships/slide" Target="slides/slide78.xml"/><Relationship Id="rId42" Type="http://schemas.openxmlformats.org/officeDocument/2006/relationships/slide" Target="slides/slide37.xml"/><Relationship Id="rId86" Type="http://schemas.openxmlformats.org/officeDocument/2006/relationships/font" Target="fonts/Roboto-regular.fntdata"/><Relationship Id="rId41" Type="http://schemas.openxmlformats.org/officeDocument/2006/relationships/slide" Target="slides/slide36.xml"/><Relationship Id="rId85" Type="http://schemas.openxmlformats.org/officeDocument/2006/relationships/slide" Target="slides/slide80.xml"/><Relationship Id="rId44" Type="http://schemas.openxmlformats.org/officeDocument/2006/relationships/slide" Target="slides/slide39.xml"/><Relationship Id="rId88" Type="http://schemas.openxmlformats.org/officeDocument/2006/relationships/font" Target="fonts/Roboto-italic.fntdata"/><Relationship Id="rId43" Type="http://schemas.openxmlformats.org/officeDocument/2006/relationships/slide" Target="slides/slide38.xml"/><Relationship Id="rId87" Type="http://schemas.openxmlformats.org/officeDocument/2006/relationships/font" Target="fonts/Roboto-bold.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Roboto-boldItalic.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indent="0" lvl="0" marL="69850"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1pPr>
            <a:lvl2pPr indent="0" lvl="1" marL="527050"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2pPr>
            <a:lvl3pPr indent="0" lvl="2" marL="984250"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3pPr>
            <a:lvl4pPr indent="0" lvl="3" marL="1441450"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4pPr>
            <a:lvl5pPr indent="0" lvl="4" marL="1898650"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5pPr>
            <a:lvl6pPr indent="0" lvl="5" marL="2355850"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6pPr>
            <a:lvl7pPr indent="0" lvl="6" marL="2813050"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7pPr>
            <a:lvl8pPr indent="0" lvl="7" marL="3270250"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8pPr>
            <a:lvl9pPr indent="0" lvl="8" marL="3727450" marR="0" rtl="0" algn="l">
              <a:spcBef>
                <a:spcPts val="0"/>
              </a:spcBef>
              <a:buClr>
                <a:schemeClr val="dk1"/>
              </a:buClr>
              <a:buSzPct val="100000"/>
              <a:buFont typeface="Arial"/>
              <a:buChar char="■"/>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8" name="Shape 98"/>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3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4" name="Shape 194"/>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ct val="100000"/>
              <a:buFont typeface="Arial"/>
              <a:buNone/>
            </a:pPr>
            <a:r>
              <a:rPr b="0" i="0" lang="en-US" sz="1100" u="none" cap="none" strike="noStrike">
                <a:solidFill>
                  <a:schemeClr val="dk1"/>
                </a:solidFill>
                <a:latin typeface="Arial"/>
                <a:ea typeface="Arial"/>
                <a:cs typeface="Arial"/>
                <a:sym typeface="Arial"/>
              </a:rPr>
              <a:t>This graph shows the latest results as of the 2015 challenge with years running right to left</a:t>
            </a:r>
          </a:p>
          <a:p>
            <a:pPr indent="-69850" lvl="0" marL="0" marR="0" rtl="0" algn="l">
              <a:spcBef>
                <a:spcPts val="0"/>
              </a:spcBef>
              <a:spcAft>
                <a:spcPts val="0"/>
              </a:spcAft>
              <a:buClr>
                <a:schemeClr val="dk1"/>
              </a:buClr>
              <a:buSzPct val="100000"/>
              <a:buFont typeface="Arial"/>
              <a:buNone/>
            </a:pPr>
            <a:r>
              <a:rPr b="0" i="0" lang="en-US" sz="1100" u="none" cap="none" strike="noStrike">
                <a:solidFill>
                  <a:schemeClr val="dk1"/>
                </a:solidFill>
                <a:latin typeface="Arial"/>
                <a:ea typeface="Arial"/>
                <a:cs typeface="Arial"/>
                <a:sym typeface="Arial"/>
              </a:rPr>
              <a:t>The introduction of deep learning not only dropped the error by almost 10 points in 2012, but deep learning methods have improved in accuracy every year</a:t>
            </a:r>
          </a:p>
          <a:p>
            <a:pPr indent="-69850" lvl="0" marL="0" marR="0" rtl="0" algn="l">
              <a:spcBef>
                <a:spcPts val="0"/>
              </a:spcBef>
              <a:spcAft>
                <a:spcPts val="0"/>
              </a:spcAft>
              <a:buClr>
                <a:schemeClr val="dk1"/>
              </a:buClr>
              <a:buSzPct val="100000"/>
              <a:buFont typeface="Arial"/>
              <a:buNone/>
            </a:pPr>
            <a:r>
              <a:rPr b="0" i="0" lang="en-US" sz="1100" u="none" cap="none" strike="noStrike">
                <a:solidFill>
                  <a:schemeClr val="dk1"/>
                </a:solidFill>
                <a:latin typeface="Arial"/>
                <a:ea typeface="Arial"/>
                <a:cs typeface="Arial"/>
                <a:sym typeface="Arial"/>
              </a:rPr>
              <a:t>while networks are made deeper and deeper</a:t>
            </a:r>
          </a:p>
          <a:p>
            <a:pPr indent="-69850" lvl="0" marL="0" marR="0" rtl="0" algn="l">
              <a:spcBef>
                <a:spcPts val="0"/>
              </a:spcBef>
              <a:spcAft>
                <a:spcPts val="0"/>
              </a:spcAft>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a:p>
            <a:pPr indent="-69850" lvl="0" marL="0" marR="0" rtl="0" algn="l">
              <a:spcBef>
                <a:spcPts val="0"/>
              </a:spcBef>
              <a:spcAft>
                <a:spcPts val="0"/>
              </a:spcAft>
              <a:buClr>
                <a:schemeClr val="dk1"/>
              </a:buClr>
              <a:buSzPct val="100000"/>
              <a:buFont typeface="Arial"/>
              <a:buNone/>
            </a:pPr>
            <a:r>
              <a:rPr b="0" i="0" lang="en-US" sz="1100" u="none" cap="none" strike="noStrike">
                <a:solidFill>
                  <a:schemeClr val="dk1"/>
                </a:solidFill>
                <a:latin typeface="Arial"/>
                <a:ea typeface="Arial"/>
                <a:cs typeface="Arial"/>
                <a:sym typeface="Arial"/>
              </a:rPr>
              <a:t>many of the contest winners and runners-up were done with Caffe or reproduced with Caffe, including the latest winner (ResNet)</a:t>
            </a:r>
          </a:p>
          <a:p>
            <a:pPr indent="-69850" lvl="0" marL="0" marR="0" rtl="0" algn="l">
              <a:spcBef>
                <a:spcPts val="0"/>
              </a:spcBef>
              <a:spcAft>
                <a:spcPts val="0"/>
              </a:spcAft>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a:p>
            <a:pPr indent="-69850" lvl="0" marL="0" marR="0" rtl="0" algn="l">
              <a:spcBef>
                <a:spcPts val="0"/>
              </a:spcBef>
              <a:spcAft>
                <a:spcPts val="0"/>
              </a:spcAft>
              <a:buClr>
                <a:schemeClr val="dk1"/>
              </a:buClr>
              <a:buSzPct val="100000"/>
              <a:buFont typeface="Arial"/>
              <a:buNone/>
            </a:pPr>
            <a:r>
              <a:rPr b="0" i="0" lang="en-US" sz="1100" u="none" cap="none" strike="noStrike">
                <a:solidFill>
                  <a:schemeClr val="dk1"/>
                </a:solidFill>
                <a:latin typeface="Arial"/>
                <a:ea typeface="Arial"/>
                <a:cs typeface="Arial"/>
                <a:sym typeface="Arial"/>
              </a:rPr>
              <a:t>Mention speed as well as accuracy</a:t>
            </a:r>
          </a:p>
          <a:p>
            <a:pPr indent="-69850" lvl="0" marL="0" marR="0" rtl="0" algn="l">
              <a:spcBef>
                <a:spcPts val="0"/>
              </a:spcBef>
              <a:buClr>
                <a:schemeClr val="dk1"/>
              </a:buClr>
              <a:buSzPct val="100000"/>
              <a:buFont typeface="Arial"/>
              <a:buNone/>
            </a:pPr>
            <a:r>
              <a:rPr b="0" i="0" lang="en-US" sz="1100" u="none" cap="none" strike="noStrike">
                <a:solidFill>
                  <a:schemeClr val="dk1"/>
                </a:solidFill>
                <a:latin typeface="Arial"/>
                <a:ea typeface="Arial"/>
                <a:cs typeface="Arial"/>
                <a:sym typeface="Arial"/>
              </a:rPr>
              <a:t>Highlighted done in Caffe (ResNet, VGG) or reproduced in Caffe (GoogLeNet, AlexNet)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9" name="Shape 209"/>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ct val="100000"/>
              <a:buFont typeface="Arial"/>
              <a:buNone/>
            </a:pPr>
            <a:r>
              <a:rPr b="0" i="0" lang="en-US" sz="1100" u="none" cap="none" strike="noStrike">
                <a:solidFill>
                  <a:schemeClr val="dk1"/>
                </a:solidFill>
                <a:latin typeface="Arial"/>
                <a:ea typeface="Arial"/>
                <a:cs typeface="Arial"/>
                <a:sym typeface="Arial"/>
              </a:rPr>
              <a:t>detection is the task of recognizing not only what but where: both the identity and location of each object need to be predicted</a:t>
            </a:r>
          </a:p>
          <a:p>
            <a:pPr indent="-69850" lvl="0" marL="0" marR="0" rtl="0" algn="l">
              <a:spcBef>
                <a:spcPts val="0"/>
              </a:spcBef>
              <a:spcAft>
                <a:spcPts val="0"/>
              </a:spcAft>
              <a:buClr>
                <a:schemeClr val="dk1"/>
              </a:buClr>
              <a:buSzPct val="100000"/>
              <a:buFont typeface="Arial"/>
              <a:buNone/>
            </a:pPr>
            <a:r>
              <a:rPr b="0" i="0" lang="en-US" sz="1100" u="none" cap="none" strike="noStrike">
                <a:solidFill>
                  <a:schemeClr val="dk1"/>
                </a:solidFill>
                <a:latin typeface="Arial"/>
                <a:ea typeface="Arial"/>
                <a:cs typeface="Arial"/>
                <a:sym typeface="Arial"/>
              </a:rPr>
              <a:t>while classification considered only presence or absence, detection demands the recognition of every instance as we see for all three cars</a:t>
            </a:r>
          </a:p>
          <a:p>
            <a:pPr indent="-69850" lvl="0" marL="0" marR="0" rtl="0" algn="l">
              <a:spcBef>
                <a:spcPts val="0"/>
              </a:spcBef>
              <a:buClr>
                <a:schemeClr val="dk1"/>
              </a:buClr>
              <a:buSzPct val="100000"/>
              <a:buFont typeface="Arial"/>
              <a:buNone/>
            </a:pPr>
            <a:r>
              <a:rPr b="0" i="0" lang="en-US" sz="1100" u="none" cap="none" strike="noStrike">
                <a:solidFill>
                  <a:schemeClr val="dk1"/>
                </a:solidFill>
                <a:latin typeface="Arial"/>
                <a:ea typeface="Arial"/>
                <a:cs typeface="Arial"/>
                <a:sym typeface="Arial"/>
              </a:rPr>
              <a:t>localization is difficult especially for interacting or articulated objects like the person and horse or for small objects that are easy to miss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25" name="Shape 225"/>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ct val="100000"/>
              <a:buFont typeface="Arial"/>
              <a:buNone/>
            </a:pPr>
            <a:r>
              <a:rPr b="0" i="0" lang="en-US" sz="1100" u="none" cap="none" strike="noStrike">
                <a:solidFill>
                  <a:schemeClr val="dk1"/>
                </a:solidFill>
                <a:latin typeface="Arial"/>
                <a:ea typeface="Arial"/>
                <a:cs typeface="Arial"/>
                <a:sym typeface="Arial"/>
              </a:rPr>
              <a:t>deep learning is likewise having a remarkable impact on detection</a:t>
            </a:r>
          </a:p>
          <a:p>
            <a:pPr indent="-69850" lvl="0" marL="0" marR="0" rtl="0" algn="l">
              <a:spcBef>
                <a:spcPts val="0"/>
              </a:spcBef>
              <a:spcAft>
                <a:spcPts val="0"/>
              </a:spcAft>
              <a:buClr>
                <a:schemeClr val="dk1"/>
              </a:buClr>
              <a:buSzPct val="100000"/>
              <a:buFont typeface="Arial"/>
              <a:buNone/>
            </a:pPr>
            <a:r>
              <a:rPr b="0" i="0" lang="en-US" sz="1100" u="none" cap="none" strike="noStrike">
                <a:solidFill>
                  <a:schemeClr val="dk1"/>
                </a:solidFill>
                <a:latin typeface="Arial"/>
                <a:ea typeface="Arial"/>
                <a:cs typeface="Arial"/>
                <a:sym typeface="Arial"/>
              </a:rPr>
              <a:t>PASCAL VOC is a gold standard dataset and challenge with fierce competition</a:t>
            </a:r>
          </a:p>
          <a:p>
            <a:pPr indent="-69850" lvl="0" marL="0" marR="0" rtl="0" algn="l">
              <a:spcBef>
                <a:spcPts val="0"/>
              </a:spcBef>
              <a:spcAft>
                <a:spcPts val="0"/>
              </a:spcAft>
              <a:buClr>
                <a:schemeClr val="dk1"/>
              </a:buClr>
              <a:buSzPct val="100000"/>
              <a:buFont typeface="Arial"/>
              <a:buNone/>
            </a:pPr>
            <a:r>
              <a:rPr b="0" i="0" lang="en-US" sz="1100" u="none" cap="none" strike="noStrike">
                <a:solidFill>
                  <a:schemeClr val="dk1"/>
                </a:solidFill>
                <a:latin typeface="Arial"/>
                <a:ea typeface="Arial"/>
                <a:cs typeface="Arial"/>
                <a:sym typeface="Arial"/>
              </a:rPr>
              <a:t>detection accuracy scores both recognition and localization</a:t>
            </a:r>
          </a:p>
          <a:p>
            <a:pPr indent="-69850" lvl="0" marL="0" marR="0" rtl="0" algn="l">
              <a:spcBef>
                <a:spcPts val="0"/>
              </a:spcBef>
              <a:spcAft>
                <a:spcPts val="0"/>
              </a:spcAft>
              <a:buClr>
                <a:schemeClr val="dk1"/>
              </a:buClr>
              <a:buSzPct val="100000"/>
              <a:buFont typeface="Arial"/>
              <a:buNone/>
            </a:pPr>
            <a:r>
              <a:rPr b="0" i="0" lang="en-US" sz="1100" u="none" cap="none" strike="noStrike">
                <a:solidFill>
                  <a:schemeClr val="dk1"/>
                </a:solidFill>
                <a:latin typeface="Arial"/>
                <a:ea typeface="Arial"/>
                <a:cs typeface="Arial"/>
                <a:sym typeface="Arial"/>
              </a:rPr>
              <a:t>by 2012 progress had slowed and plateaued only to be driven further by the adoption of deep learning</a:t>
            </a:r>
          </a:p>
          <a:p>
            <a:pPr indent="-69850" lvl="0" marL="0" marR="0" rtl="0" algn="l">
              <a:spcBef>
                <a:spcPts val="0"/>
              </a:spcBef>
              <a:spcAft>
                <a:spcPts val="0"/>
              </a:spcAft>
              <a:buClr>
                <a:schemeClr val="dk1"/>
              </a:buClr>
              <a:buSzPct val="100000"/>
              <a:buFont typeface="Arial"/>
              <a:buNone/>
            </a:pPr>
            <a:r>
              <a:rPr b="0" i="0" lang="en-US" sz="1100" u="none" cap="none" strike="noStrike">
                <a:solidFill>
                  <a:schemeClr val="dk1"/>
                </a:solidFill>
                <a:latin typeface="Arial"/>
                <a:ea typeface="Arial"/>
                <a:cs typeface="Arial"/>
                <a:sym typeface="Arial"/>
              </a:rPr>
              <a:t>R-CNN</a:t>
            </a:r>
          </a:p>
          <a:p>
            <a:pPr indent="-69850" lvl="0" marL="0" marR="0" rtl="0" algn="l">
              <a:spcBef>
                <a:spcPts val="0"/>
              </a:spcBef>
              <a:spcAft>
                <a:spcPts val="0"/>
              </a:spcAft>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a:p>
            <a:pPr indent="-69850" lvl="0" marL="0" marR="0" rtl="0" algn="l">
              <a:spcBef>
                <a:spcPts val="0"/>
              </a:spcBef>
              <a:spcAft>
                <a:spcPts val="0"/>
              </a:spcAft>
              <a:buClr>
                <a:schemeClr val="dk1"/>
              </a:buClr>
              <a:buSzPct val="100000"/>
              <a:buFont typeface="Arial"/>
              <a:buNone/>
            </a:pPr>
            <a:r>
              <a:rPr b="0" i="0" lang="en-US" sz="1100" u="none" cap="none" strike="noStrike">
                <a:solidFill>
                  <a:schemeClr val="dk1"/>
                </a:solidFill>
                <a:latin typeface="Arial"/>
                <a:ea typeface="Arial"/>
                <a:cs typeface="Arial"/>
                <a:sym typeface="Arial"/>
              </a:rPr>
              <a:t>Gloss mean AP as “detection accuracy” == a measure of recognition and localization</a:t>
            </a:r>
          </a:p>
          <a:p>
            <a:pPr indent="-69850" lvl="0" marL="0" marR="0" rtl="0" algn="l">
              <a:spcBef>
                <a:spcPts val="0"/>
              </a:spcBef>
              <a:spcAft>
                <a:spcPts val="0"/>
              </a:spcAft>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a:p>
            <a:pPr indent="-69850" lvl="0" marL="0" marR="0" rtl="0" algn="l">
              <a:spcBef>
                <a:spcPts val="0"/>
              </a:spcBef>
              <a:spcAft>
                <a:spcPts val="0"/>
              </a:spcAft>
              <a:buClr>
                <a:schemeClr val="dk1"/>
              </a:buClr>
              <a:buSzPct val="100000"/>
              <a:buFont typeface="Arial"/>
              <a:buNone/>
            </a:pPr>
            <a:r>
              <a:rPr b="0" i="0" lang="en-US" sz="1100" u="none" cap="none" strike="noStrike">
                <a:solidFill>
                  <a:schemeClr val="dk1"/>
                </a:solidFill>
                <a:latin typeface="Arial"/>
                <a:ea typeface="Arial"/>
                <a:cs typeface="Arial"/>
                <a:sym typeface="Arial"/>
              </a:rPr>
              <a:t>gold standard for detection. drove the data set + challenge shift in computer vision. successor is COCO</a:t>
            </a:r>
          </a:p>
          <a:p>
            <a:pPr indent="-698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42" name="Shape 242"/>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ct val="100000"/>
              <a:buFont typeface="Arial"/>
              <a:buNone/>
            </a:pPr>
            <a:r>
              <a:rPr b="0" i="0" lang="en-US" sz="1100" u="none" cap="none" strike="noStrike">
                <a:solidFill>
                  <a:schemeClr val="dk1"/>
                </a:solidFill>
                <a:latin typeface="Arial"/>
                <a:ea typeface="Arial"/>
                <a:cs typeface="Arial"/>
                <a:sym typeface="Arial"/>
              </a:rPr>
              <a:t>semantic segmentation is a visual recognition task that asks the identity of every pixel</a:t>
            </a:r>
          </a:p>
          <a:p>
            <a:pPr indent="-69850" lvl="0" marL="0" marR="0" rtl="0" algn="l">
              <a:spcBef>
                <a:spcPts val="0"/>
              </a:spcBef>
              <a:spcAft>
                <a:spcPts val="0"/>
              </a:spcAft>
              <a:buClr>
                <a:schemeClr val="dk1"/>
              </a:buClr>
              <a:buSzPct val="100000"/>
              <a:buFont typeface="Arial"/>
              <a:buNone/>
            </a:pPr>
            <a:r>
              <a:rPr b="0" i="0" lang="en-US" sz="1100" u="none" cap="none" strike="noStrike">
                <a:solidFill>
                  <a:schemeClr val="dk1"/>
                </a:solidFill>
                <a:latin typeface="Arial"/>
                <a:ea typeface="Arial"/>
                <a:cs typeface="Arial"/>
                <a:sym typeface="Arial"/>
              </a:rPr>
              <a:t>for things this means what kind of object is the pixel part of, as in this example output that shows which are the horse pixels and which are the person pixels</a:t>
            </a:r>
          </a:p>
          <a:p>
            <a:pPr indent="-69850" lvl="0" marL="0" marR="0" rtl="0" algn="l">
              <a:spcBef>
                <a:spcPts val="0"/>
              </a:spcBef>
              <a:spcAft>
                <a:spcPts val="0"/>
              </a:spcAft>
              <a:buClr>
                <a:schemeClr val="dk1"/>
              </a:buClr>
              <a:buSzPct val="100000"/>
              <a:buFont typeface="Arial"/>
              <a:buNone/>
            </a:pPr>
            <a:r>
              <a:rPr b="0" i="0" lang="en-US" sz="1100" u="none" cap="none" strike="noStrike">
                <a:solidFill>
                  <a:schemeClr val="dk1"/>
                </a:solidFill>
                <a:latin typeface="Arial"/>
                <a:ea typeface="Arial"/>
                <a:cs typeface="Arial"/>
                <a:sym typeface="Arial"/>
              </a:rPr>
              <a:t>we could just as well ask for what kind of stuff each pixel is, such as grass or sky, or in the context of a satellite image there might be road, buildings, crops, water, and so forth.</a:t>
            </a:r>
          </a:p>
          <a:p>
            <a:pPr indent="-69850" lvl="0" marL="0" marR="0" rtl="0" algn="l">
              <a:spcBef>
                <a:spcPts val="0"/>
              </a:spcBef>
              <a:spcAft>
                <a:spcPts val="0"/>
              </a:spcAft>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a:p>
            <a:pPr indent="-69850" lvl="0" marL="0" marR="0" rtl="0" algn="l">
              <a:spcBef>
                <a:spcPts val="0"/>
              </a:spcBef>
              <a:spcAft>
                <a:spcPts val="0"/>
              </a:spcAft>
              <a:buClr>
                <a:schemeClr val="dk1"/>
              </a:buClr>
              <a:buSzPct val="100000"/>
              <a:buFont typeface="Arial"/>
              <a:buNone/>
            </a:pPr>
            <a:r>
              <a:rPr b="0" i="0" lang="en-US" sz="1100" u="none" cap="none" strike="noStrike">
                <a:solidFill>
                  <a:schemeClr val="dk1"/>
                </a:solidFill>
                <a:latin typeface="Arial"/>
                <a:ea typeface="Arial"/>
                <a:cs typeface="Arial"/>
                <a:sym typeface="Arial"/>
              </a:rPr>
              <a:t>in this task there is a tension between recognizing what globally and where locally</a:t>
            </a:r>
          </a:p>
          <a:p>
            <a:pPr indent="-69850" lvl="0" marL="0" marR="0" rtl="0" algn="l">
              <a:spcBef>
                <a:spcPts val="0"/>
              </a:spcBef>
              <a:spcAft>
                <a:spcPts val="0"/>
              </a:spcAft>
              <a:buClr>
                <a:schemeClr val="dk1"/>
              </a:buClr>
              <a:buSzPct val="100000"/>
              <a:buFont typeface="Arial"/>
              <a:buNone/>
            </a:pPr>
            <a:r>
              <a:rPr b="0" i="0" lang="en-US" sz="1100" u="none" cap="none" strike="noStrike">
                <a:solidFill>
                  <a:schemeClr val="dk1"/>
                </a:solidFill>
                <a:latin typeface="Arial"/>
                <a:ea typeface="Arial"/>
                <a:cs typeface="Arial"/>
                <a:sym typeface="Arial"/>
              </a:rPr>
              <a:t>computational cost can be an obstacle now that there is a decision to be made for every pixel</a:t>
            </a:r>
          </a:p>
          <a:p>
            <a:pPr indent="-698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Shape 25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55" name="Shape 255"/>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ct val="100000"/>
              <a:buFont typeface="Arial"/>
              <a:buNone/>
            </a:pPr>
            <a:r>
              <a:rPr b="0" i="0" lang="en-US" sz="1100" u="none" cap="none" strike="noStrike">
                <a:solidFill>
                  <a:schemeClr val="dk1"/>
                </a:solidFill>
                <a:latin typeface="Arial"/>
                <a:ea typeface="Arial"/>
                <a:cs typeface="Arial"/>
                <a:sym typeface="Arial"/>
              </a:rPr>
              <a:t>the same data set includes the most popular semantic segmentation challenge</a:t>
            </a:r>
          </a:p>
          <a:p>
            <a:pPr indent="-69850" lvl="0" marL="0" marR="0" rtl="0" algn="l">
              <a:spcBef>
                <a:spcPts val="0"/>
              </a:spcBef>
              <a:spcAft>
                <a:spcPts val="0"/>
              </a:spcAft>
              <a:buClr>
                <a:schemeClr val="dk1"/>
              </a:buClr>
              <a:buSzPct val="100000"/>
              <a:buFont typeface="Arial"/>
              <a:buNone/>
            </a:pPr>
            <a:r>
              <a:rPr b="0" i="0" lang="en-US" sz="1100" u="none" cap="none" strike="noStrike">
                <a:solidFill>
                  <a:schemeClr val="dk1"/>
                </a:solidFill>
                <a:latin typeface="Arial"/>
                <a:ea typeface="Arial"/>
                <a:cs typeface="Arial"/>
                <a:sym typeface="Arial"/>
              </a:rPr>
              <a:t>since the switch to deep learning, end-to-end networks have delivered a 50% relative improvement in accuracy and &gt;100x speedup in only a year</a:t>
            </a:r>
          </a:p>
          <a:p>
            <a:pPr indent="-69850" lvl="0" marL="0" marR="0" rtl="0" algn="l">
              <a:spcBef>
                <a:spcPts val="0"/>
              </a:spcBef>
              <a:spcAft>
                <a:spcPts val="0"/>
              </a:spcAft>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a:p>
            <a:pPr indent="-69850" lvl="0" marL="0" marR="0" rtl="0" algn="l">
              <a:spcBef>
                <a:spcPts val="0"/>
              </a:spcBef>
              <a:buClr>
                <a:schemeClr val="dk1"/>
              </a:buClr>
              <a:buSzPct val="100000"/>
              <a:buFont typeface="Arial"/>
              <a:buNone/>
            </a:pPr>
            <a:r>
              <a:rPr b="0" i="0" lang="en-US" sz="1100" u="none" cap="none" strike="noStrike">
                <a:solidFill>
                  <a:schemeClr val="dk1"/>
                </a:solidFill>
                <a:latin typeface="Arial"/>
                <a:ea typeface="Arial"/>
                <a:cs typeface="Arial"/>
                <a:sym typeface="Arial"/>
              </a:rPr>
              <a:t>progress in classification, detection, and segmentation is currently driven by deep learning</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76" name="Shape 276"/>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87" name="Shape 287"/>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96" name="Shape 296"/>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Clr>
                <a:schemeClr val="dk1"/>
              </a:buClr>
              <a:buSzPct val="100000"/>
              <a:buFont typeface="Arial"/>
              <a:buNone/>
            </a:pPr>
            <a:r>
              <a:rPr b="0" i="0" lang="en-US" sz="1100" u="none" cap="none" strike="noStrike">
                <a:solidFill>
                  <a:schemeClr val="dk1"/>
                </a:solidFill>
                <a:latin typeface="Arial"/>
                <a:ea typeface="Arial"/>
                <a:cs typeface="Arial"/>
                <a:sym typeface="Arial"/>
              </a:rPr>
              <a:t>note: animated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Shape 30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08" name="Shape 308"/>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Shape 33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38" name="Shape 338"/>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Shape 37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72" name="Shape 372"/>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Shape 40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08" name="Shape 408"/>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Shape 41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18" name="Shape 418"/>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ct val="100000"/>
              <a:buFont typeface="Arial"/>
              <a:buNone/>
            </a:pPr>
            <a:r>
              <a:rPr b="0" i="0" lang="en-US" sz="1100" u="none" cap="none" strike="noStrike">
                <a:solidFill>
                  <a:schemeClr val="dk1"/>
                </a:solidFill>
                <a:latin typeface="Arial"/>
                <a:ea typeface="Arial"/>
                <a:cs typeface="Arial"/>
                <a:sym typeface="Arial"/>
              </a:rPr>
              <a:t>for-real edition of “it works because”:</a:t>
            </a:r>
          </a:p>
          <a:p>
            <a:pPr indent="-69850" lvl="0" marL="0" marR="0" rtl="0" algn="l">
              <a:spcBef>
                <a:spcPts val="0"/>
              </a:spcBef>
              <a:spcAft>
                <a:spcPts val="0"/>
              </a:spcAft>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a:p>
            <a:pPr indent="-317500" lvl="0" marL="457200" marR="0" rtl="0" algn="l">
              <a:spcBef>
                <a:spcPts val="0"/>
              </a:spcBef>
              <a:spcAft>
                <a:spcPts val="0"/>
              </a:spcAft>
              <a:buClr>
                <a:schemeClr val="dk1"/>
              </a:buClr>
              <a:buSzPct val="100000"/>
              <a:buFont typeface="Arial"/>
              <a:buChar char="-"/>
            </a:pPr>
            <a:r>
              <a:rPr b="0" i="0" lang="en-US" sz="1100" u="none" cap="none" strike="noStrike">
                <a:solidFill>
                  <a:schemeClr val="dk1"/>
                </a:solidFill>
                <a:latin typeface="Arial"/>
                <a:ea typeface="Arial"/>
                <a:cs typeface="Arial"/>
                <a:sym typeface="Arial"/>
              </a:rPr>
              <a:t>more data/supervision</a:t>
            </a:r>
          </a:p>
          <a:p>
            <a:pPr indent="-317500" lvl="0" marL="457200" marR="0" rtl="0" algn="l">
              <a:spcBef>
                <a:spcPts val="0"/>
              </a:spcBef>
              <a:buClr>
                <a:schemeClr val="dk1"/>
              </a:buClr>
              <a:buSzPct val="100000"/>
              <a:buFont typeface="Arial"/>
              <a:buChar char="-"/>
            </a:pPr>
            <a:r>
              <a:rPr b="0" i="0" lang="en-US" sz="1100" u="none" cap="none" strike="noStrike">
                <a:solidFill>
                  <a:schemeClr val="dk1"/>
                </a:solidFill>
                <a:latin typeface="Arial"/>
                <a:ea typeface="Arial"/>
                <a:cs typeface="Arial"/>
                <a:sym typeface="Arial"/>
              </a:rPr>
              <a:t>more of the model is made learnable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Shape 42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28" name="Shape 428"/>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ct val="100000"/>
              <a:buFont typeface="Arial"/>
              <a:buNone/>
            </a:pPr>
            <a:r>
              <a:rPr b="0" i="0" lang="en-US" sz="1100" u="none" cap="none" strike="noStrike">
                <a:solidFill>
                  <a:schemeClr val="dk1"/>
                </a:solidFill>
                <a:latin typeface="Arial"/>
                <a:ea typeface="Arial"/>
                <a:cs typeface="Arial"/>
                <a:sym typeface="Arial"/>
              </a:rPr>
              <a:t>armed with matrix multiplication we can do linear classification</a:t>
            </a:r>
          </a:p>
          <a:p>
            <a:pPr indent="-317500" lvl="0" marL="457200" marR="0" rtl="0" algn="l">
              <a:spcBef>
                <a:spcPts val="0"/>
              </a:spcBef>
              <a:spcAft>
                <a:spcPts val="0"/>
              </a:spcAft>
              <a:buClr>
                <a:schemeClr val="dk1"/>
              </a:buClr>
              <a:buSzPct val="100000"/>
              <a:buFont typeface="Arial"/>
              <a:buChar char="-"/>
            </a:pPr>
            <a:r>
              <a:rPr b="0" i="0" lang="en-US" sz="1100" u="none" cap="none" strike="noStrike">
                <a:solidFill>
                  <a:schemeClr val="dk1"/>
                </a:solidFill>
                <a:latin typeface="Arial"/>
                <a:ea typeface="Arial"/>
                <a:cs typeface="Arial"/>
                <a:sym typeface="Arial"/>
              </a:rPr>
              <a:t>separate the data into red vs. blue</a:t>
            </a:r>
          </a:p>
          <a:p>
            <a:pPr indent="-317500" lvl="0" marL="457200" marR="0" rtl="0" algn="l">
              <a:spcBef>
                <a:spcPts val="0"/>
              </a:spcBef>
              <a:spcAft>
                <a:spcPts val="0"/>
              </a:spcAft>
              <a:buClr>
                <a:schemeClr val="dk1"/>
              </a:buClr>
              <a:buSzPct val="100000"/>
              <a:buFont typeface="Arial"/>
              <a:buChar char="-"/>
            </a:pPr>
            <a:r>
              <a:rPr b="0" i="0" lang="en-US" sz="1100" u="none" cap="none" strike="noStrike">
                <a:solidFill>
                  <a:schemeClr val="dk1"/>
                </a:solidFill>
                <a:latin typeface="Arial"/>
                <a:ea typeface="Arial"/>
                <a:cs typeface="Arial"/>
                <a:sym typeface="Arial"/>
              </a:rPr>
              <a:t>the data x is 2-dimensional, with axes x1 and x2 while the output y is simply -1 / red or +1 / blue</a:t>
            </a:r>
          </a:p>
          <a:p>
            <a:pPr indent="-317500" lvl="0" marL="457200" marR="0" rtl="0" algn="l">
              <a:spcBef>
                <a:spcPts val="0"/>
              </a:spcBef>
              <a:spcAft>
                <a:spcPts val="0"/>
              </a:spcAft>
              <a:buClr>
                <a:schemeClr val="dk1"/>
              </a:buClr>
              <a:buSzPct val="100000"/>
              <a:buFont typeface="Arial"/>
              <a:buChar char="-"/>
            </a:pPr>
            <a:r>
              <a:rPr b="0" i="0" lang="en-US" sz="1100" u="none" cap="none" strike="noStrike">
                <a:solidFill>
                  <a:schemeClr val="dk1"/>
                </a:solidFill>
                <a:latin typeface="Arial"/>
                <a:ea typeface="Arial"/>
                <a:cs typeface="Arial"/>
                <a:sym typeface="Arial"/>
              </a:rPr>
              <a:t>learn weights w1 and w2 to weight x1 and x2 to represent a separating line</a:t>
            </a:r>
          </a:p>
          <a:p>
            <a:pPr indent="-317500" lvl="0" marL="457200" marR="0" rtl="0" algn="l">
              <a:spcBef>
                <a:spcPts val="0"/>
              </a:spcBef>
              <a:buClr>
                <a:schemeClr val="dk1"/>
              </a:buClr>
              <a:buSzPct val="100000"/>
              <a:buFont typeface="Arial"/>
              <a:buChar char="-"/>
            </a:pPr>
            <a:r>
              <a:rPr b="0" i="0" lang="en-US" sz="1100" u="none" cap="none" strike="noStrike">
                <a:solidFill>
                  <a:schemeClr val="dk1"/>
                </a:solidFill>
                <a:latin typeface="Arial"/>
                <a:ea typeface="Arial"/>
                <a:cs typeface="Arial"/>
                <a:sym typeface="Arial"/>
              </a:rPr>
              <a:t>what line?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Shape 45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54" name="Shape 454"/>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ct val="100000"/>
              <a:buFont typeface="Arial"/>
              <a:buNone/>
            </a:pPr>
            <a:r>
              <a:rPr b="0" i="0" lang="en-US" sz="1100" u="none" cap="none" strike="noStrike">
                <a:solidFill>
                  <a:schemeClr val="dk1"/>
                </a:solidFill>
                <a:latin typeface="Arial"/>
                <a:ea typeface="Arial"/>
                <a:cs typeface="Arial"/>
                <a:sym typeface="Arial"/>
              </a:rPr>
              <a:t>armed with matrix multiplication we can do linear classification</a:t>
            </a:r>
          </a:p>
          <a:p>
            <a:pPr indent="-317500" lvl="0" marL="457200" marR="0" rtl="0" algn="l">
              <a:spcBef>
                <a:spcPts val="0"/>
              </a:spcBef>
              <a:spcAft>
                <a:spcPts val="0"/>
              </a:spcAft>
              <a:buClr>
                <a:schemeClr val="dk1"/>
              </a:buClr>
              <a:buSzPct val="100000"/>
              <a:buFont typeface="Arial"/>
              <a:buChar char="-"/>
            </a:pPr>
            <a:r>
              <a:rPr b="0" i="0" lang="en-US" sz="1100" u="none" cap="none" strike="noStrike">
                <a:solidFill>
                  <a:schemeClr val="dk1"/>
                </a:solidFill>
                <a:latin typeface="Arial"/>
                <a:ea typeface="Arial"/>
                <a:cs typeface="Arial"/>
                <a:sym typeface="Arial"/>
              </a:rPr>
              <a:t>separate the data into red vs. blue</a:t>
            </a:r>
          </a:p>
          <a:p>
            <a:pPr indent="-317500" lvl="0" marL="457200" marR="0" rtl="0" algn="l">
              <a:spcBef>
                <a:spcPts val="0"/>
              </a:spcBef>
              <a:spcAft>
                <a:spcPts val="0"/>
              </a:spcAft>
              <a:buClr>
                <a:schemeClr val="dk1"/>
              </a:buClr>
              <a:buSzPct val="100000"/>
              <a:buFont typeface="Arial"/>
              <a:buChar char="-"/>
            </a:pPr>
            <a:r>
              <a:rPr b="0" i="0" lang="en-US" sz="1100" u="none" cap="none" strike="noStrike">
                <a:solidFill>
                  <a:schemeClr val="dk1"/>
                </a:solidFill>
                <a:latin typeface="Arial"/>
                <a:ea typeface="Arial"/>
                <a:cs typeface="Arial"/>
                <a:sym typeface="Arial"/>
              </a:rPr>
              <a:t>the data x is 2-dimensional, with axes x1 and x2 while the output y is simply -1 / red or +1 / blue</a:t>
            </a:r>
          </a:p>
          <a:p>
            <a:pPr indent="-317500" lvl="0" marL="457200" marR="0" rtl="0" algn="l">
              <a:spcBef>
                <a:spcPts val="0"/>
              </a:spcBef>
              <a:spcAft>
                <a:spcPts val="0"/>
              </a:spcAft>
              <a:buClr>
                <a:schemeClr val="dk1"/>
              </a:buClr>
              <a:buSzPct val="100000"/>
              <a:buFont typeface="Arial"/>
              <a:buChar char="-"/>
            </a:pPr>
            <a:r>
              <a:rPr b="0" i="0" lang="en-US" sz="1100" u="none" cap="none" strike="noStrike">
                <a:solidFill>
                  <a:schemeClr val="dk1"/>
                </a:solidFill>
                <a:latin typeface="Arial"/>
                <a:ea typeface="Arial"/>
                <a:cs typeface="Arial"/>
                <a:sym typeface="Arial"/>
              </a:rPr>
              <a:t>learn weights w1 and w2 to weight x1 and x2 to represent a separating line</a:t>
            </a:r>
          </a:p>
          <a:p>
            <a:pPr indent="-317500" lvl="0" marL="457200" marR="0" rtl="0" algn="l">
              <a:spcBef>
                <a:spcPts val="0"/>
              </a:spcBef>
              <a:buClr>
                <a:schemeClr val="dk1"/>
              </a:buClr>
              <a:buSzPct val="100000"/>
              <a:buFont typeface="Arial"/>
              <a:buChar char="-"/>
            </a:pPr>
            <a:r>
              <a:rPr b="0" i="0" lang="en-US" sz="1100" u="none" cap="none" strike="noStrike">
                <a:solidFill>
                  <a:schemeClr val="dk1"/>
                </a:solidFill>
                <a:latin typeface="Arial"/>
                <a:ea typeface="Arial"/>
                <a:cs typeface="Arial"/>
                <a:sym typeface="Arial"/>
              </a:rPr>
              <a:t>what line?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Shape 48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81" name="Shape 481"/>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ct val="100000"/>
              <a:buFont typeface="Arial"/>
              <a:buNone/>
            </a:pPr>
            <a:r>
              <a:rPr b="0" i="0" lang="en-US" sz="1100" u="none" cap="none" strike="noStrike">
                <a:solidFill>
                  <a:schemeClr val="dk1"/>
                </a:solidFill>
                <a:latin typeface="Arial"/>
                <a:ea typeface="Arial"/>
                <a:cs typeface="Arial"/>
                <a:sym typeface="Arial"/>
              </a:rPr>
              <a:t>in practice linearity is not enough and real world data requires more sophisticated classifiers</a:t>
            </a:r>
          </a:p>
          <a:p>
            <a:pPr indent="-69850" lvl="0" marL="0" marR="0" rtl="0" algn="l">
              <a:spcBef>
                <a:spcPts val="0"/>
              </a:spcBef>
              <a:spcAft>
                <a:spcPts val="0"/>
              </a:spcAft>
              <a:buClr>
                <a:schemeClr val="dk1"/>
              </a:buClr>
              <a:buSzPct val="100000"/>
              <a:buFont typeface="Arial"/>
              <a:buNone/>
            </a:pPr>
            <a:r>
              <a:rPr b="0" i="0" lang="en-US" sz="1100" u="none" cap="none" strike="noStrike">
                <a:solidFill>
                  <a:schemeClr val="dk1"/>
                </a:solidFill>
                <a:latin typeface="Arial"/>
                <a:ea typeface="Arial"/>
                <a:cs typeface="Arial"/>
                <a:sym typeface="Arial"/>
              </a:rPr>
              <a:t>what line separates this data? none</a:t>
            </a:r>
          </a:p>
          <a:p>
            <a:pPr indent="-69850" lvl="0" marL="0" marR="0" rtl="0" algn="l">
              <a:spcBef>
                <a:spcPts val="0"/>
              </a:spcBef>
              <a:buClr>
                <a:schemeClr val="dk1"/>
              </a:buClr>
              <a:buSzPct val="100000"/>
              <a:buFont typeface="Arial"/>
              <a:buNone/>
            </a:pPr>
            <a:r>
              <a:rPr b="0" i="0" lang="en-US" sz="1100" u="none" cap="none" strike="noStrike">
                <a:solidFill>
                  <a:schemeClr val="dk1"/>
                </a:solidFill>
                <a:latin typeface="Arial"/>
                <a:ea typeface="Arial"/>
                <a:cs typeface="Arial"/>
                <a:sym typeface="Arial"/>
              </a:rPr>
              <a:t>need non-linearity</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Shape 50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06" name="Shape 506"/>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ct val="100000"/>
              <a:buFont typeface="Arial"/>
              <a:buNone/>
            </a:pPr>
            <a:r>
              <a:rPr b="0" i="0" lang="en-US" sz="1100" u="none" cap="none" strike="noStrike">
                <a:solidFill>
                  <a:schemeClr val="dk1"/>
                </a:solidFill>
                <a:latin typeface="Arial"/>
                <a:ea typeface="Arial"/>
                <a:cs typeface="Arial"/>
                <a:sym typeface="Arial"/>
              </a:rPr>
              <a:t>in practice linearity is not enough and real world data requires more sophisticated classifiers</a:t>
            </a:r>
          </a:p>
          <a:p>
            <a:pPr indent="-69850" lvl="0" marL="0" marR="0" rtl="0" algn="l">
              <a:spcBef>
                <a:spcPts val="0"/>
              </a:spcBef>
              <a:spcAft>
                <a:spcPts val="0"/>
              </a:spcAft>
              <a:buClr>
                <a:schemeClr val="dk1"/>
              </a:buClr>
              <a:buSzPct val="100000"/>
              <a:buFont typeface="Arial"/>
              <a:buNone/>
            </a:pPr>
            <a:r>
              <a:rPr b="0" i="0" lang="en-US" sz="1100" u="none" cap="none" strike="noStrike">
                <a:solidFill>
                  <a:schemeClr val="dk1"/>
                </a:solidFill>
                <a:latin typeface="Arial"/>
                <a:ea typeface="Arial"/>
                <a:cs typeface="Arial"/>
                <a:sym typeface="Arial"/>
              </a:rPr>
              <a:t>what line separates this data? none</a:t>
            </a:r>
          </a:p>
          <a:p>
            <a:pPr indent="-69850" lvl="0" marL="0" marR="0" rtl="0" algn="l">
              <a:spcBef>
                <a:spcPts val="0"/>
              </a:spcBef>
              <a:buClr>
                <a:schemeClr val="dk1"/>
              </a:buClr>
              <a:buSzPct val="100000"/>
              <a:buFont typeface="Arial"/>
              <a:buNone/>
            </a:pPr>
            <a:r>
              <a:rPr b="0" i="0" lang="en-US" sz="1100" u="none" cap="none" strike="noStrike">
                <a:solidFill>
                  <a:schemeClr val="dk1"/>
                </a:solidFill>
                <a:latin typeface="Arial"/>
                <a:ea typeface="Arial"/>
                <a:cs typeface="Arial"/>
                <a:sym typeface="Arial"/>
              </a:rPr>
              <a:t>need non-linearity</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 name="Shape 531"/>
        <p:cNvGrpSpPr/>
        <p:nvPr/>
      </p:nvGrpSpPr>
      <p:grpSpPr>
        <a:xfrm>
          <a:off x="0" y="0"/>
          <a:ext cx="0" cy="0"/>
          <a:chOff x="0" y="0"/>
          <a:chExt cx="0" cy="0"/>
        </a:xfrm>
      </p:grpSpPr>
      <p:sp>
        <p:nvSpPr>
          <p:cNvPr id="532" name="Shape 53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33" name="Shape 533"/>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ct val="100000"/>
              <a:buFont typeface="Arial"/>
              <a:buNone/>
            </a:pPr>
            <a:r>
              <a:rPr b="0" i="0" lang="en-US" sz="1100" u="none" cap="none" strike="noStrike">
                <a:solidFill>
                  <a:schemeClr val="dk1"/>
                </a:solidFill>
                <a:latin typeface="Arial"/>
                <a:ea typeface="Arial"/>
                <a:cs typeface="Arial"/>
                <a:sym typeface="Arial"/>
              </a:rPr>
              <a:t>in practice linearity is not enough and real world data requires more sophisticated classifiers</a:t>
            </a:r>
          </a:p>
          <a:p>
            <a:pPr indent="-69850" lvl="0" marL="0" marR="0" rtl="0" algn="l">
              <a:spcBef>
                <a:spcPts val="0"/>
              </a:spcBef>
              <a:spcAft>
                <a:spcPts val="0"/>
              </a:spcAft>
              <a:buClr>
                <a:schemeClr val="dk1"/>
              </a:buClr>
              <a:buSzPct val="100000"/>
              <a:buFont typeface="Arial"/>
              <a:buNone/>
            </a:pPr>
            <a:r>
              <a:rPr b="0" i="0" lang="en-US" sz="1100" u="none" cap="none" strike="noStrike">
                <a:solidFill>
                  <a:schemeClr val="dk1"/>
                </a:solidFill>
                <a:latin typeface="Arial"/>
                <a:ea typeface="Arial"/>
                <a:cs typeface="Arial"/>
                <a:sym typeface="Arial"/>
              </a:rPr>
              <a:t>what line separates this data? none</a:t>
            </a:r>
          </a:p>
          <a:p>
            <a:pPr indent="-69850" lvl="0" marL="0" marR="0" rtl="0" algn="l">
              <a:spcBef>
                <a:spcPts val="0"/>
              </a:spcBef>
              <a:buClr>
                <a:schemeClr val="dk1"/>
              </a:buClr>
              <a:buSzPct val="100000"/>
              <a:buFont typeface="Arial"/>
              <a:buNone/>
            </a:pPr>
            <a:r>
              <a:rPr b="0" i="0" lang="en-US" sz="1100" u="none" cap="none" strike="noStrike">
                <a:solidFill>
                  <a:schemeClr val="dk1"/>
                </a:solidFill>
                <a:latin typeface="Arial"/>
                <a:ea typeface="Arial"/>
                <a:cs typeface="Arial"/>
                <a:sym typeface="Arial"/>
              </a:rPr>
              <a:t>need non-linearity</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Shape 55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60" name="Shape 560"/>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ct val="100000"/>
              <a:buFont typeface="Arial"/>
              <a:buNone/>
            </a:pPr>
            <a:r>
              <a:rPr b="0" i="0" lang="en-US" sz="1100" u="none" cap="none" strike="noStrike">
                <a:solidFill>
                  <a:schemeClr val="dk1"/>
                </a:solidFill>
                <a:latin typeface="Arial"/>
                <a:ea typeface="Arial"/>
                <a:cs typeface="Arial"/>
                <a:sym typeface="Arial"/>
              </a:rPr>
              <a:t>in practice linearity is not enough and real world data requires more sophisticated classifiers</a:t>
            </a:r>
          </a:p>
          <a:p>
            <a:pPr indent="-69850" lvl="0" marL="0" marR="0" rtl="0" algn="l">
              <a:spcBef>
                <a:spcPts val="0"/>
              </a:spcBef>
              <a:spcAft>
                <a:spcPts val="0"/>
              </a:spcAft>
              <a:buClr>
                <a:schemeClr val="dk1"/>
              </a:buClr>
              <a:buSzPct val="100000"/>
              <a:buFont typeface="Arial"/>
              <a:buNone/>
            </a:pPr>
            <a:r>
              <a:rPr b="0" i="0" lang="en-US" sz="1100" u="none" cap="none" strike="noStrike">
                <a:solidFill>
                  <a:schemeClr val="dk1"/>
                </a:solidFill>
                <a:latin typeface="Arial"/>
                <a:ea typeface="Arial"/>
                <a:cs typeface="Arial"/>
                <a:sym typeface="Arial"/>
              </a:rPr>
              <a:t>what line separates this data? none</a:t>
            </a:r>
          </a:p>
          <a:p>
            <a:pPr indent="-69850" lvl="0" marL="0" marR="0" rtl="0" algn="l">
              <a:spcBef>
                <a:spcPts val="0"/>
              </a:spcBef>
              <a:buClr>
                <a:schemeClr val="dk1"/>
              </a:buClr>
              <a:buSzPct val="100000"/>
              <a:buFont typeface="Arial"/>
              <a:buNone/>
            </a:pPr>
            <a:r>
              <a:rPr b="0" i="0" lang="en-US" sz="1100" u="none" cap="none" strike="noStrike">
                <a:solidFill>
                  <a:schemeClr val="dk1"/>
                </a:solidFill>
                <a:latin typeface="Arial"/>
                <a:ea typeface="Arial"/>
                <a:cs typeface="Arial"/>
                <a:sym typeface="Arial"/>
              </a:rPr>
              <a:t>need non-linearity</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Shape 58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87" name="Shape 587"/>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ct val="100000"/>
              <a:buFont typeface="Arial"/>
              <a:buNone/>
            </a:pPr>
            <a:r>
              <a:rPr b="0" i="0" lang="en-US" sz="1100" u="none" cap="none" strike="noStrike">
                <a:solidFill>
                  <a:schemeClr val="dk1"/>
                </a:solidFill>
                <a:latin typeface="Arial"/>
                <a:ea typeface="Arial"/>
                <a:cs typeface="Arial"/>
                <a:sym typeface="Arial"/>
              </a:rPr>
              <a:t>in practice linearity is not enough and real world data requires more sophisticated classifiers</a:t>
            </a:r>
          </a:p>
          <a:p>
            <a:pPr indent="-69850" lvl="0" marL="0" marR="0" rtl="0" algn="l">
              <a:spcBef>
                <a:spcPts val="0"/>
              </a:spcBef>
              <a:spcAft>
                <a:spcPts val="0"/>
              </a:spcAft>
              <a:buClr>
                <a:schemeClr val="dk1"/>
              </a:buClr>
              <a:buSzPct val="100000"/>
              <a:buFont typeface="Arial"/>
              <a:buNone/>
            </a:pPr>
            <a:r>
              <a:rPr b="0" i="0" lang="en-US" sz="1100" u="none" cap="none" strike="noStrike">
                <a:solidFill>
                  <a:schemeClr val="dk1"/>
                </a:solidFill>
                <a:latin typeface="Arial"/>
                <a:ea typeface="Arial"/>
                <a:cs typeface="Arial"/>
                <a:sym typeface="Arial"/>
              </a:rPr>
              <a:t>what line separates this data? none</a:t>
            </a:r>
          </a:p>
          <a:p>
            <a:pPr indent="-69850" lvl="0" marL="0" marR="0" rtl="0" algn="l">
              <a:spcBef>
                <a:spcPts val="0"/>
              </a:spcBef>
              <a:buClr>
                <a:schemeClr val="dk1"/>
              </a:buClr>
              <a:buSzPct val="100000"/>
              <a:buFont typeface="Arial"/>
              <a:buNone/>
            </a:pPr>
            <a:r>
              <a:rPr b="0" i="0" lang="en-US" sz="1100" u="none" cap="none" strike="noStrike">
                <a:solidFill>
                  <a:schemeClr val="dk1"/>
                </a:solidFill>
                <a:latin typeface="Arial"/>
                <a:ea typeface="Arial"/>
                <a:cs typeface="Arial"/>
                <a:sym typeface="Arial"/>
              </a:rPr>
              <a:t>need non-linearity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2" name="Shape 112"/>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Shape 61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17" name="Shape 617"/>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ct val="100000"/>
              <a:buFont typeface="Arial"/>
              <a:buNone/>
            </a:pPr>
            <a:r>
              <a:rPr b="0" i="0" lang="en-US" sz="1100" u="none" cap="none" strike="noStrike">
                <a:solidFill>
                  <a:schemeClr val="dk1"/>
                </a:solidFill>
                <a:latin typeface="Arial"/>
                <a:ea typeface="Arial"/>
                <a:cs typeface="Arial"/>
                <a:sym typeface="Arial"/>
              </a:rPr>
              <a:t>in practice linearity is not enough and real world data requires more sophisticated classifiers</a:t>
            </a:r>
          </a:p>
          <a:p>
            <a:pPr indent="-69850" lvl="0" marL="0" marR="0" rtl="0" algn="l">
              <a:spcBef>
                <a:spcPts val="0"/>
              </a:spcBef>
              <a:spcAft>
                <a:spcPts val="0"/>
              </a:spcAft>
              <a:buClr>
                <a:schemeClr val="dk1"/>
              </a:buClr>
              <a:buSzPct val="100000"/>
              <a:buFont typeface="Arial"/>
              <a:buNone/>
            </a:pPr>
            <a:r>
              <a:rPr b="0" i="0" lang="en-US" sz="1100" u="none" cap="none" strike="noStrike">
                <a:solidFill>
                  <a:schemeClr val="dk1"/>
                </a:solidFill>
                <a:latin typeface="Arial"/>
                <a:ea typeface="Arial"/>
                <a:cs typeface="Arial"/>
                <a:sym typeface="Arial"/>
              </a:rPr>
              <a:t>what line separates this data? none</a:t>
            </a:r>
          </a:p>
          <a:p>
            <a:pPr indent="-69850" lvl="0" marL="0" marR="0" rtl="0" algn="l">
              <a:spcBef>
                <a:spcPts val="0"/>
              </a:spcBef>
              <a:buClr>
                <a:schemeClr val="dk1"/>
              </a:buClr>
              <a:buSzPct val="100000"/>
              <a:buFont typeface="Arial"/>
              <a:buNone/>
            </a:pPr>
            <a:r>
              <a:rPr b="0" i="0" lang="en-US" sz="1100" u="none" cap="none" strike="noStrike">
                <a:solidFill>
                  <a:schemeClr val="dk1"/>
                </a:solidFill>
                <a:latin typeface="Arial"/>
                <a:ea typeface="Arial"/>
                <a:cs typeface="Arial"/>
                <a:sym typeface="Arial"/>
              </a:rPr>
              <a:t>need non-linearity</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6" name="Shape 646"/>
        <p:cNvGrpSpPr/>
        <p:nvPr/>
      </p:nvGrpSpPr>
      <p:grpSpPr>
        <a:xfrm>
          <a:off x="0" y="0"/>
          <a:ext cx="0" cy="0"/>
          <a:chOff x="0" y="0"/>
          <a:chExt cx="0" cy="0"/>
        </a:xfrm>
      </p:grpSpPr>
      <p:sp>
        <p:nvSpPr>
          <p:cNvPr id="647" name="Shape 64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48" name="Shape 648"/>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8" name="Shape 658"/>
        <p:cNvGrpSpPr/>
        <p:nvPr/>
      </p:nvGrpSpPr>
      <p:grpSpPr>
        <a:xfrm>
          <a:off x="0" y="0"/>
          <a:ext cx="0" cy="0"/>
          <a:chOff x="0" y="0"/>
          <a:chExt cx="0" cy="0"/>
        </a:xfrm>
      </p:grpSpPr>
      <p:sp>
        <p:nvSpPr>
          <p:cNvPr id="659" name="Shape 65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60" name="Shape 660"/>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Clr>
                <a:schemeClr val="dk1"/>
              </a:buClr>
              <a:buSzPct val="100000"/>
              <a:buFont typeface="Arial"/>
              <a:buNone/>
            </a:pPr>
            <a:r>
              <a:rPr b="0" i="0" lang="en-US" sz="1100" u="none" cap="none" strike="noStrike">
                <a:solidFill>
                  <a:schemeClr val="dk1"/>
                </a:solidFill>
                <a:latin typeface="Arial"/>
                <a:ea typeface="Arial"/>
                <a:cs typeface="Arial"/>
                <a:sym typeface="Arial"/>
              </a:rPr>
              <a:t>Pointwise non-linearities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3" name="Shape 683"/>
        <p:cNvGrpSpPr/>
        <p:nvPr/>
      </p:nvGrpSpPr>
      <p:grpSpPr>
        <a:xfrm>
          <a:off x="0" y="0"/>
          <a:ext cx="0" cy="0"/>
          <a:chOff x="0" y="0"/>
          <a:chExt cx="0" cy="0"/>
        </a:xfrm>
      </p:grpSpPr>
      <p:sp>
        <p:nvSpPr>
          <p:cNvPr id="684" name="Shape 68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85" name="Shape 685"/>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5" name="Shape 735"/>
        <p:cNvGrpSpPr/>
        <p:nvPr/>
      </p:nvGrpSpPr>
      <p:grpSpPr>
        <a:xfrm>
          <a:off x="0" y="0"/>
          <a:ext cx="0" cy="0"/>
          <a:chOff x="0" y="0"/>
          <a:chExt cx="0" cy="0"/>
        </a:xfrm>
      </p:grpSpPr>
      <p:sp>
        <p:nvSpPr>
          <p:cNvPr id="736" name="Shape 73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37" name="Shape 737"/>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3" name="Shape 743"/>
        <p:cNvGrpSpPr/>
        <p:nvPr/>
      </p:nvGrpSpPr>
      <p:grpSpPr>
        <a:xfrm>
          <a:off x="0" y="0"/>
          <a:ext cx="0" cy="0"/>
          <a:chOff x="0" y="0"/>
          <a:chExt cx="0" cy="0"/>
        </a:xfrm>
      </p:grpSpPr>
      <p:sp>
        <p:nvSpPr>
          <p:cNvPr id="744" name="Shape 74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45" name="Shape 745"/>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4" name="Shape 754"/>
        <p:cNvGrpSpPr/>
        <p:nvPr/>
      </p:nvGrpSpPr>
      <p:grpSpPr>
        <a:xfrm>
          <a:off x="0" y="0"/>
          <a:ext cx="0" cy="0"/>
          <a:chOff x="0" y="0"/>
          <a:chExt cx="0" cy="0"/>
        </a:xfrm>
      </p:grpSpPr>
      <p:sp>
        <p:nvSpPr>
          <p:cNvPr id="755" name="Shape 75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56" name="Shape 756"/>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3" name="Shape 763"/>
        <p:cNvGrpSpPr/>
        <p:nvPr/>
      </p:nvGrpSpPr>
      <p:grpSpPr>
        <a:xfrm>
          <a:off x="0" y="0"/>
          <a:ext cx="0" cy="0"/>
          <a:chOff x="0" y="0"/>
          <a:chExt cx="0" cy="0"/>
        </a:xfrm>
      </p:grpSpPr>
      <p:sp>
        <p:nvSpPr>
          <p:cNvPr id="764" name="Shape 76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65" name="Shape 765"/>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5" name="Shape 785"/>
        <p:cNvGrpSpPr/>
        <p:nvPr/>
      </p:nvGrpSpPr>
      <p:grpSpPr>
        <a:xfrm>
          <a:off x="0" y="0"/>
          <a:ext cx="0" cy="0"/>
          <a:chOff x="0" y="0"/>
          <a:chExt cx="0" cy="0"/>
        </a:xfrm>
      </p:grpSpPr>
      <p:sp>
        <p:nvSpPr>
          <p:cNvPr id="786" name="Shape 78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87" name="Shape 787"/>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5" name="Shape 795"/>
        <p:cNvGrpSpPr/>
        <p:nvPr/>
      </p:nvGrpSpPr>
      <p:grpSpPr>
        <a:xfrm>
          <a:off x="0" y="0"/>
          <a:ext cx="0" cy="0"/>
          <a:chOff x="0" y="0"/>
          <a:chExt cx="0" cy="0"/>
        </a:xfrm>
      </p:grpSpPr>
      <p:sp>
        <p:nvSpPr>
          <p:cNvPr id="796" name="Shape 79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97" name="Shape 797"/>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5" name="Shape 125"/>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9" name="Shape 819"/>
        <p:cNvGrpSpPr/>
        <p:nvPr/>
      </p:nvGrpSpPr>
      <p:grpSpPr>
        <a:xfrm>
          <a:off x="0" y="0"/>
          <a:ext cx="0" cy="0"/>
          <a:chOff x="0" y="0"/>
          <a:chExt cx="0" cy="0"/>
        </a:xfrm>
      </p:grpSpPr>
      <p:sp>
        <p:nvSpPr>
          <p:cNvPr id="820" name="Shape 82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21" name="Shape 821"/>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ct val="100000"/>
              <a:buFont typeface="Arial"/>
              <a:buNone/>
            </a:pPr>
            <a:r>
              <a:rPr b="0" i="0" lang="en-US" sz="1100" u="none" cap="none" strike="noStrike">
                <a:solidFill>
                  <a:schemeClr val="dk1"/>
                </a:solidFill>
                <a:latin typeface="Arial"/>
                <a:ea typeface="Arial"/>
                <a:cs typeface="Arial"/>
                <a:sym typeface="Arial"/>
              </a:rPr>
              <a:t>it is hard to appreciate the challenge of recognition given our own expertise!</a:t>
            </a:r>
          </a:p>
          <a:p>
            <a:pPr indent="-69850" lvl="0" marL="0" marR="0" rtl="0" algn="l">
              <a:spcBef>
                <a:spcPts val="0"/>
              </a:spcBef>
              <a:spcAft>
                <a:spcPts val="0"/>
              </a:spcAft>
              <a:buClr>
                <a:schemeClr val="dk1"/>
              </a:buClr>
              <a:buSzPct val="100000"/>
              <a:buFont typeface="Arial"/>
              <a:buNone/>
            </a:pPr>
            <a:r>
              <a:rPr b="0" i="0" lang="en-US" sz="1100" u="none" cap="none" strike="noStrike">
                <a:solidFill>
                  <a:schemeClr val="dk1"/>
                </a:solidFill>
                <a:latin typeface="Arial"/>
                <a:ea typeface="Arial"/>
                <a:cs typeface="Arial"/>
                <a:sym typeface="Arial"/>
              </a:rPr>
              <a:t>we automatically perceive, but the machine has to recognize from what is sensed</a:t>
            </a:r>
          </a:p>
          <a:p>
            <a:pPr indent="-69850" lvl="0" marL="0" marR="0" rtl="0" algn="l">
              <a:spcBef>
                <a:spcPts val="0"/>
              </a:spcBef>
              <a:buClr>
                <a:schemeClr val="dk1"/>
              </a:buClr>
              <a:buSzPct val="100000"/>
              <a:buFont typeface="Arial"/>
              <a:buNone/>
            </a:pPr>
            <a:r>
              <a:rPr b="0" i="0" lang="en-US" sz="1100" u="none" cap="none" strike="noStrike">
                <a:solidFill>
                  <a:schemeClr val="dk1"/>
                </a:solidFill>
                <a:latin typeface="Arial"/>
                <a:ea typeface="Arial"/>
                <a:cs typeface="Arial"/>
                <a:sym typeface="Arial"/>
              </a:rPr>
              <a:t>machine recognition is learned from a mere array of data</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5" name="Shape 835"/>
        <p:cNvGrpSpPr/>
        <p:nvPr/>
      </p:nvGrpSpPr>
      <p:grpSpPr>
        <a:xfrm>
          <a:off x="0" y="0"/>
          <a:ext cx="0" cy="0"/>
          <a:chOff x="0" y="0"/>
          <a:chExt cx="0" cy="0"/>
        </a:xfrm>
      </p:grpSpPr>
      <p:sp>
        <p:nvSpPr>
          <p:cNvPr id="836" name="Shape 83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37" name="Shape 837"/>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3" name="Shape 843"/>
        <p:cNvGrpSpPr/>
        <p:nvPr/>
      </p:nvGrpSpPr>
      <p:grpSpPr>
        <a:xfrm>
          <a:off x="0" y="0"/>
          <a:ext cx="0" cy="0"/>
          <a:chOff x="0" y="0"/>
          <a:chExt cx="0" cy="0"/>
        </a:xfrm>
      </p:grpSpPr>
      <p:sp>
        <p:nvSpPr>
          <p:cNvPr id="844" name="Shape 84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45" name="Shape 845"/>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ct val="100000"/>
              <a:buFont typeface="Arial"/>
              <a:buNone/>
            </a:pPr>
            <a:r>
              <a:rPr b="0" i="0" lang="en-US" sz="1100" u="none" cap="none" strike="noStrike">
                <a:solidFill>
                  <a:schemeClr val="dk1"/>
                </a:solidFill>
                <a:latin typeface="Arial"/>
                <a:ea typeface="Arial"/>
                <a:cs typeface="Arial"/>
                <a:sym typeface="Arial"/>
              </a:rPr>
              <a:t>These visualizations embed high dimensional features into 2D so that points that are close in image are close in the feature space.</a:t>
            </a:r>
          </a:p>
          <a:p>
            <a:pPr indent="-69850" lvl="0" marL="0" marR="0" rtl="0" algn="l">
              <a:spcBef>
                <a:spcPts val="0"/>
              </a:spcBef>
              <a:spcAft>
                <a:spcPts val="0"/>
              </a:spcAft>
              <a:buClr>
                <a:schemeClr val="dk1"/>
              </a:buClr>
              <a:buSzPct val="100000"/>
              <a:buFont typeface="Arial"/>
              <a:buNone/>
            </a:pPr>
            <a:r>
              <a:rPr b="0" i="0" lang="en-US" sz="1100" u="none" cap="none" strike="noStrike">
                <a:solidFill>
                  <a:schemeClr val="dk1"/>
                </a:solidFill>
                <a:latin typeface="Arial"/>
                <a:ea typeface="Arial"/>
                <a:cs typeface="Arial"/>
                <a:sym typeface="Arial"/>
              </a:rPr>
              <a:t>That is, distances are preserved so that similar features end up close together and dissimilar features end up wherever.</a:t>
            </a:r>
          </a:p>
          <a:p>
            <a:pPr indent="-69850" lvl="0" marL="0" marR="0" rtl="0" algn="l">
              <a:spcBef>
                <a:spcPts val="0"/>
              </a:spcBef>
              <a:spcAft>
                <a:spcPts val="0"/>
              </a:spcAft>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a:p>
            <a:pPr indent="-69850" lvl="0" marL="0" marR="0" rtl="0" algn="l">
              <a:spcBef>
                <a:spcPts val="0"/>
              </a:spcBef>
              <a:spcAft>
                <a:spcPts val="0"/>
              </a:spcAft>
              <a:buClr>
                <a:schemeClr val="dk1"/>
              </a:buClr>
              <a:buSzPct val="100000"/>
              <a:buFont typeface="Arial"/>
              <a:buNone/>
            </a:pPr>
            <a:r>
              <a:rPr b="0" i="0" lang="en-US" sz="1100" u="none" cap="none" strike="noStrike">
                <a:solidFill>
                  <a:schemeClr val="dk1"/>
                </a:solidFill>
                <a:latin typeface="Arial"/>
                <a:ea typeface="Arial"/>
                <a:cs typeface="Arial"/>
                <a:sym typeface="Arial"/>
              </a:rPr>
              <a:t>Point out lack of structure in shallow feature (pool1)</a:t>
            </a:r>
          </a:p>
          <a:p>
            <a:pPr indent="-69850" lvl="0" marL="0" marR="0" rtl="0" algn="l">
              <a:spcBef>
                <a:spcPts val="0"/>
              </a:spcBef>
              <a:buClr>
                <a:schemeClr val="dk1"/>
              </a:buClr>
              <a:buSzPct val="100000"/>
              <a:buFont typeface="Arial"/>
              <a:buNone/>
            </a:pPr>
            <a:r>
              <a:rPr b="0" i="0" lang="en-US" sz="1100" u="none" cap="none" strike="noStrike">
                <a:solidFill>
                  <a:schemeClr val="dk1"/>
                </a:solidFill>
                <a:latin typeface="Arial"/>
                <a:ea typeface="Arial"/>
                <a:cs typeface="Arial"/>
                <a:sym typeface="Arial"/>
              </a:rPr>
              <a:t>Point out class structure in deep feature (fc6) and even super-class structure with animals clustered together</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1" name="Shape 851"/>
        <p:cNvGrpSpPr/>
        <p:nvPr/>
      </p:nvGrpSpPr>
      <p:grpSpPr>
        <a:xfrm>
          <a:off x="0" y="0"/>
          <a:ext cx="0" cy="0"/>
          <a:chOff x="0" y="0"/>
          <a:chExt cx="0" cy="0"/>
        </a:xfrm>
      </p:grpSpPr>
      <p:sp>
        <p:nvSpPr>
          <p:cNvPr id="852" name="Shape 85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53" name="Shape 853"/>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5" name="Shape 875"/>
        <p:cNvGrpSpPr/>
        <p:nvPr/>
      </p:nvGrpSpPr>
      <p:grpSpPr>
        <a:xfrm>
          <a:off x="0" y="0"/>
          <a:ext cx="0" cy="0"/>
          <a:chOff x="0" y="0"/>
          <a:chExt cx="0" cy="0"/>
        </a:xfrm>
      </p:grpSpPr>
      <p:sp>
        <p:nvSpPr>
          <p:cNvPr id="876" name="Shape 87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77" name="Shape 877"/>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6" name="Shape 886"/>
        <p:cNvGrpSpPr/>
        <p:nvPr/>
      </p:nvGrpSpPr>
      <p:grpSpPr>
        <a:xfrm>
          <a:off x="0" y="0"/>
          <a:ext cx="0" cy="0"/>
          <a:chOff x="0" y="0"/>
          <a:chExt cx="0" cy="0"/>
        </a:xfrm>
      </p:grpSpPr>
      <p:sp>
        <p:nvSpPr>
          <p:cNvPr id="887" name="Shape 88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88" name="Shape 888"/>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5" name="Shape 895"/>
        <p:cNvGrpSpPr/>
        <p:nvPr/>
      </p:nvGrpSpPr>
      <p:grpSpPr>
        <a:xfrm>
          <a:off x="0" y="0"/>
          <a:ext cx="0" cy="0"/>
          <a:chOff x="0" y="0"/>
          <a:chExt cx="0" cy="0"/>
        </a:xfrm>
      </p:grpSpPr>
      <p:sp>
        <p:nvSpPr>
          <p:cNvPr id="896" name="Shape 89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97" name="Shape 897"/>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7" name="Shape 907"/>
        <p:cNvGrpSpPr/>
        <p:nvPr/>
      </p:nvGrpSpPr>
      <p:grpSpPr>
        <a:xfrm>
          <a:off x="0" y="0"/>
          <a:ext cx="0" cy="0"/>
          <a:chOff x="0" y="0"/>
          <a:chExt cx="0" cy="0"/>
        </a:xfrm>
      </p:grpSpPr>
      <p:sp>
        <p:nvSpPr>
          <p:cNvPr id="908" name="Shape 90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09" name="Shape 909"/>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6" name="Shape 916"/>
        <p:cNvGrpSpPr/>
        <p:nvPr/>
      </p:nvGrpSpPr>
      <p:grpSpPr>
        <a:xfrm>
          <a:off x="0" y="0"/>
          <a:ext cx="0" cy="0"/>
          <a:chOff x="0" y="0"/>
          <a:chExt cx="0" cy="0"/>
        </a:xfrm>
      </p:grpSpPr>
      <p:sp>
        <p:nvSpPr>
          <p:cNvPr id="917" name="Shape 91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18" name="Shape 918"/>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3" name="Shape 933"/>
        <p:cNvGrpSpPr/>
        <p:nvPr/>
      </p:nvGrpSpPr>
      <p:grpSpPr>
        <a:xfrm>
          <a:off x="0" y="0"/>
          <a:ext cx="0" cy="0"/>
          <a:chOff x="0" y="0"/>
          <a:chExt cx="0" cy="0"/>
        </a:xfrm>
      </p:grpSpPr>
      <p:sp>
        <p:nvSpPr>
          <p:cNvPr id="934" name="Shape 93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35" name="Shape 935"/>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6" name="Shape 136"/>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4" name="Shape 944"/>
        <p:cNvGrpSpPr/>
        <p:nvPr/>
      </p:nvGrpSpPr>
      <p:grpSpPr>
        <a:xfrm>
          <a:off x="0" y="0"/>
          <a:ext cx="0" cy="0"/>
          <a:chOff x="0" y="0"/>
          <a:chExt cx="0" cy="0"/>
        </a:xfrm>
      </p:grpSpPr>
      <p:sp>
        <p:nvSpPr>
          <p:cNvPr id="945" name="Shape 94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46" name="Shape 946"/>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3" name="Shape 953"/>
        <p:cNvGrpSpPr/>
        <p:nvPr/>
      </p:nvGrpSpPr>
      <p:grpSpPr>
        <a:xfrm>
          <a:off x="0" y="0"/>
          <a:ext cx="0" cy="0"/>
          <a:chOff x="0" y="0"/>
          <a:chExt cx="0" cy="0"/>
        </a:xfrm>
      </p:grpSpPr>
      <p:sp>
        <p:nvSpPr>
          <p:cNvPr id="954" name="Shape 95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55" name="Shape 955"/>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8" name="Shape 968"/>
        <p:cNvGrpSpPr/>
        <p:nvPr/>
      </p:nvGrpSpPr>
      <p:grpSpPr>
        <a:xfrm>
          <a:off x="0" y="0"/>
          <a:ext cx="0" cy="0"/>
          <a:chOff x="0" y="0"/>
          <a:chExt cx="0" cy="0"/>
        </a:xfrm>
      </p:grpSpPr>
      <p:sp>
        <p:nvSpPr>
          <p:cNvPr id="969" name="Shape 96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70" name="Shape 970"/>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8" name="Shape 978"/>
        <p:cNvGrpSpPr/>
        <p:nvPr/>
      </p:nvGrpSpPr>
      <p:grpSpPr>
        <a:xfrm>
          <a:off x="0" y="0"/>
          <a:ext cx="0" cy="0"/>
          <a:chOff x="0" y="0"/>
          <a:chExt cx="0" cy="0"/>
        </a:xfrm>
      </p:grpSpPr>
      <p:sp>
        <p:nvSpPr>
          <p:cNvPr id="979" name="Shape 97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80" name="Shape 980"/>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3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3" name="Shape 993"/>
        <p:cNvGrpSpPr/>
        <p:nvPr/>
      </p:nvGrpSpPr>
      <p:grpSpPr>
        <a:xfrm>
          <a:off x="0" y="0"/>
          <a:ext cx="0" cy="0"/>
          <a:chOff x="0" y="0"/>
          <a:chExt cx="0" cy="0"/>
        </a:xfrm>
      </p:grpSpPr>
      <p:sp>
        <p:nvSpPr>
          <p:cNvPr id="994" name="Shape 99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95" name="Shape 995"/>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0" name="Shape 1030"/>
        <p:cNvGrpSpPr/>
        <p:nvPr/>
      </p:nvGrpSpPr>
      <p:grpSpPr>
        <a:xfrm>
          <a:off x="0" y="0"/>
          <a:ext cx="0" cy="0"/>
          <a:chOff x="0" y="0"/>
          <a:chExt cx="0" cy="0"/>
        </a:xfrm>
      </p:grpSpPr>
      <p:sp>
        <p:nvSpPr>
          <p:cNvPr id="1031" name="Shape 103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32" name="Shape 1032"/>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6350" lvl="0" marL="0" marR="0" rtl="0" algn="l">
              <a:spcBef>
                <a:spcPts val="0"/>
              </a:spcBef>
              <a:buClr>
                <a:schemeClr val="dk1"/>
              </a:buClr>
              <a:buSzPct val="100000"/>
              <a:buFont typeface="Arial"/>
              <a:buNone/>
            </a:pPr>
            <a:r>
              <a:rPr b="0" i="0" lang="en-US" sz="1100" u="none" cap="none" strike="noStrike">
                <a:solidFill>
                  <a:schemeClr val="dk1"/>
                </a:solidFill>
                <a:latin typeface="Arial"/>
                <a:ea typeface="Arial"/>
                <a:cs typeface="Arial"/>
                <a:sym typeface="Arial"/>
              </a:rPr>
              <a:t>use the same weights for the same spatial relationship</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3" name="Shape 1043"/>
        <p:cNvGrpSpPr/>
        <p:nvPr/>
      </p:nvGrpSpPr>
      <p:grpSpPr>
        <a:xfrm>
          <a:off x="0" y="0"/>
          <a:ext cx="0" cy="0"/>
          <a:chOff x="0" y="0"/>
          <a:chExt cx="0" cy="0"/>
        </a:xfrm>
      </p:grpSpPr>
      <p:sp>
        <p:nvSpPr>
          <p:cNvPr id="1044" name="Shape 104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45" name="Shape 1045"/>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63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3" name="Shape 1053"/>
        <p:cNvGrpSpPr/>
        <p:nvPr/>
      </p:nvGrpSpPr>
      <p:grpSpPr>
        <a:xfrm>
          <a:off x="0" y="0"/>
          <a:ext cx="0" cy="0"/>
          <a:chOff x="0" y="0"/>
          <a:chExt cx="0" cy="0"/>
        </a:xfrm>
      </p:grpSpPr>
      <p:sp>
        <p:nvSpPr>
          <p:cNvPr id="1054" name="Shape 105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55" name="Shape 1055"/>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63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5" name="Shape 1065"/>
        <p:cNvGrpSpPr/>
        <p:nvPr/>
      </p:nvGrpSpPr>
      <p:grpSpPr>
        <a:xfrm>
          <a:off x="0" y="0"/>
          <a:ext cx="0" cy="0"/>
          <a:chOff x="0" y="0"/>
          <a:chExt cx="0" cy="0"/>
        </a:xfrm>
      </p:grpSpPr>
      <p:sp>
        <p:nvSpPr>
          <p:cNvPr id="1066" name="Shape 106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67" name="Shape 1067"/>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63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8" name="Shape 1078"/>
        <p:cNvGrpSpPr/>
        <p:nvPr/>
      </p:nvGrpSpPr>
      <p:grpSpPr>
        <a:xfrm>
          <a:off x="0" y="0"/>
          <a:ext cx="0" cy="0"/>
          <a:chOff x="0" y="0"/>
          <a:chExt cx="0" cy="0"/>
        </a:xfrm>
      </p:grpSpPr>
      <p:sp>
        <p:nvSpPr>
          <p:cNvPr id="1079" name="Shape 107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80" name="Shape 1080"/>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6350" lvl="0" marL="0" marR="0" rtl="0" algn="l">
              <a:spcBef>
                <a:spcPts val="0"/>
              </a:spcBef>
              <a:buClr>
                <a:schemeClr val="dk1"/>
              </a:buClr>
              <a:buSzPct val="100000"/>
              <a:buFont typeface="Arial"/>
              <a:buNone/>
            </a:pPr>
            <a:r>
              <a:rPr b="0" i="0" lang="en-US" sz="1100" u="none" cap="none" strike="noStrike">
                <a:solidFill>
                  <a:schemeClr val="dk1"/>
                </a:solidFill>
                <a:latin typeface="Arial"/>
                <a:ea typeface="Arial"/>
                <a:cs typeface="Arial"/>
                <a:sym typeface="Arial"/>
              </a:rPr>
              <a:t>weights are shared across space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7" name="Shape 147"/>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2" name="Shape 1102"/>
        <p:cNvGrpSpPr/>
        <p:nvPr/>
      </p:nvGrpSpPr>
      <p:grpSpPr>
        <a:xfrm>
          <a:off x="0" y="0"/>
          <a:ext cx="0" cy="0"/>
          <a:chOff x="0" y="0"/>
          <a:chExt cx="0" cy="0"/>
        </a:xfrm>
      </p:grpSpPr>
      <p:sp>
        <p:nvSpPr>
          <p:cNvPr id="1103" name="Shape 110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04" name="Shape 1104"/>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6350" lvl="0" marL="0" marR="0" rtl="0" algn="l">
              <a:spcBef>
                <a:spcPts val="0"/>
              </a:spcBef>
              <a:buClr>
                <a:schemeClr val="dk1"/>
              </a:buClr>
              <a:buSzPct val="100000"/>
              <a:buFont typeface="Arial"/>
              <a:buNone/>
            </a:pPr>
            <a:r>
              <a:rPr b="0" i="0" lang="en-US" sz="1100" u="none" cap="none" strike="noStrike">
                <a:solidFill>
                  <a:schemeClr val="dk1"/>
                </a:solidFill>
                <a:latin typeface="Arial"/>
                <a:ea typeface="Arial"/>
                <a:cs typeface="Arial"/>
                <a:sym typeface="Arial"/>
              </a:rPr>
              <a:t>weights are shared across space</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0" name="Shape 1130"/>
        <p:cNvGrpSpPr/>
        <p:nvPr/>
      </p:nvGrpSpPr>
      <p:grpSpPr>
        <a:xfrm>
          <a:off x="0" y="0"/>
          <a:ext cx="0" cy="0"/>
          <a:chOff x="0" y="0"/>
          <a:chExt cx="0" cy="0"/>
        </a:xfrm>
      </p:grpSpPr>
      <p:sp>
        <p:nvSpPr>
          <p:cNvPr id="1131" name="Shape 113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32" name="Shape 1132"/>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6350" lvl="0" marL="0" marR="0" rtl="0" algn="l">
              <a:spcBef>
                <a:spcPts val="0"/>
              </a:spcBef>
              <a:buClr>
                <a:schemeClr val="dk1"/>
              </a:buClr>
              <a:buSzPct val="100000"/>
              <a:buFont typeface="Arial"/>
              <a:buNone/>
            </a:pPr>
            <a:r>
              <a:rPr b="0" i="0" lang="en-US" sz="1100" u="none" cap="none" strike="noStrike">
                <a:solidFill>
                  <a:schemeClr val="dk1"/>
                </a:solidFill>
                <a:latin typeface="Arial"/>
                <a:ea typeface="Arial"/>
                <a:cs typeface="Arial"/>
                <a:sym typeface="Arial"/>
              </a:rPr>
              <a:t>weights are shared across space</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1" name="Shape 1161"/>
        <p:cNvGrpSpPr/>
        <p:nvPr/>
      </p:nvGrpSpPr>
      <p:grpSpPr>
        <a:xfrm>
          <a:off x="0" y="0"/>
          <a:ext cx="0" cy="0"/>
          <a:chOff x="0" y="0"/>
          <a:chExt cx="0" cy="0"/>
        </a:xfrm>
      </p:grpSpPr>
      <p:sp>
        <p:nvSpPr>
          <p:cNvPr id="1162" name="Shape 116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63" name="Shape 1163"/>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63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8" name="Shape 1178"/>
        <p:cNvGrpSpPr/>
        <p:nvPr/>
      </p:nvGrpSpPr>
      <p:grpSpPr>
        <a:xfrm>
          <a:off x="0" y="0"/>
          <a:ext cx="0" cy="0"/>
          <a:chOff x="0" y="0"/>
          <a:chExt cx="0" cy="0"/>
        </a:xfrm>
      </p:grpSpPr>
      <p:sp>
        <p:nvSpPr>
          <p:cNvPr id="1179" name="Shape 117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80" name="Shape 1180"/>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63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5" name="Shape 1195"/>
        <p:cNvGrpSpPr/>
        <p:nvPr/>
      </p:nvGrpSpPr>
      <p:grpSpPr>
        <a:xfrm>
          <a:off x="0" y="0"/>
          <a:ext cx="0" cy="0"/>
          <a:chOff x="0" y="0"/>
          <a:chExt cx="0" cy="0"/>
        </a:xfrm>
      </p:grpSpPr>
      <p:sp>
        <p:nvSpPr>
          <p:cNvPr id="1196" name="Shape 119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97" name="Shape 1197"/>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8618" lvl="0" marL="0" marR="0" rtl="0" algn="l">
              <a:spcBef>
                <a:spcPts val="0"/>
              </a:spcBef>
              <a:spcAft>
                <a:spcPts val="0"/>
              </a:spcAft>
              <a:buClr>
                <a:schemeClr val="dk1"/>
              </a:buClr>
              <a:buSzPct val="78571"/>
              <a:buFont typeface="Arial"/>
              <a:buNone/>
            </a:pPr>
            <a:r>
              <a:t/>
            </a:r>
            <a:endParaRPr b="0" i="0" sz="1100" u="none" cap="none" strike="noStrike">
              <a:solidFill>
                <a:schemeClr val="dk1"/>
              </a:solidFill>
              <a:latin typeface="Arial"/>
              <a:ea typeface="Arial"/>
              <a:cs typeface="Arial"/>
              <a:sym typeface="Arial"/>
            </a:endParaRPr>
          </a:p>
          <a:p>
            <a:pPr indent="-63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6" name="Shape 1206"/>
        <p:cNvGrpSpPr/>
        <p:nvPr/>
      </p:nvGrpSpPr>
      <p:grpSpPr>
        <a:xfrm>
          <a:off x="0" y="0"/>
          <a:ext cx="0" cy="0"/>
          <a:chOff x="0" y="0"/>
          <a:chExt cx="0" cy="0"/>
        </a:xfrm>
      </p:grpSpPr>
      <p:sp>
        <p:nvSpPr>
          <p:cNvPr id="1207" name="Shape 120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08" name="Shape 1208"/>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63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3" name="Shape 1223"/>
        <p:cNvGrpSpPr/>
        <p:nvPr/>
      </p:nvGrpSpPr>
      <p:grpSpPr>
        <a:xfrm>
          <a:off x="0" y="0"/>
          <a:ext cx="0" cy="0"/>
          <a:chOff x="0" y="0"/>
          <a:chExt cx="0" cy="0"/>
        </a:xfrm>
      </p:grpSpPr>
      <p:sp>
        <p:nvSpPr>
          <p:cNvPr id="1224" name="Shape 122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25" name="Shape 1225"/>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63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0" name="Shape 1230"/>
        <p:cNvGrpSpPr/>
        <p:nvPr/>
      </p:nvGrpSpPr>
      <p:grpSpPr>
        <a:xfrm>
          <a:off x="0" y="0"/>
          <a:ext cx="0" cy="0"/>
          <a:chOff x="0" y="0"/>
          <a:chExt cx="0" cy="0"/>
        </a:xfrm>
      </p:grpSpPr>
      <p:sp>
        <p:nvSpPr>
          <p:cNvPr id="1231" name="Shape 123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32" name="Shape 1232"/>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1" name="Shape 1241"/>
        <p:cNvGrpSpPr/>
        <p:nvPr/>
      </p:nvGrpSpPr>
      <p:grpSpPr>
        <a:xfrm>
          <a:off x="0" y="0"/>
          <a:ext cx="0" cy="0"/>
          <a:chOff x="0" y="0"/>
          <a:chExt cx="0" cy="0"/>
        </a:xfrm>
      </p:grpSpPr>
      <p:sp>
        <p:nvSpPr>
          <p:cNvPr id="1242" name="Shape 124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43" name="Shape 1243"/>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5" name="Shape 1255"/>
        <p:cNvGrpSpPr/>
        <p:nvPr/>
      </p:nvGrpSpPr>
      <p:grpSpPr>
        <a:xfrm>
          <a:off x="0" y="0"/>
          <a:ext cx="0" cy="0"/>
          <a:chOff x="0" y="0"/>
          <a:chExt cx="0" cy="0"/>
        </a:xfrm>
      </p:grpSpPr>
      <p:sp>
        <p:nvSpPr>
          <p:cNvPr id="1256" name="Shape 125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57" name="Shape 1257"/>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8" name="Shape 158"/>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ct val="100000"/>
              <a:buFont typeface="Arial"/>
              <a:buNone/>
            </a:pPr>
            <a:r>
              <a:rPr b="0" i="0" lang="en-US" sz="1100" u="none" cap="none" strike="noStrike">
                <a:solidFill>
                  <a:schemeClr val="dk1"/>
                </a:solidFill>
                <a:latin typeface="Arial"/>
                <a:ea typeface="Arial"/>
                <a:cs typeface="Arial"/>
                <a:sym typeface="Arial"/>
              </a:rPr>
              <a:t>it is hard to appreciate the challenge of recognition given our own expertise!</a:t>
            </a:r>
          </a:p>
          <a:p>
            <a:pPr indent="-69850" lvl="0" marL="0" marR="0" rtl="0" algn="l">
              <a:spcBef>
                <a:spcPts val="0"/>
              </a:spcBef>
              <a:spcAft>
                <a:spcPts val="0"/>
              </a:spcAft>
              <a:buClr>
                <a:schemeClr val="dk1"/>
              </a:buClr>
              <a:buSzPct val="100000"/>
              <a:buFont typeface="Arial"/>
              <a:buNone/>
            </a:pPr>
            <a:r>
              <a:rPr b="0" i="0" lang="en-US" sz="1100" u="none" cap="none" strike="noStrike">
                <a:solidFill>
                  <a:schemeClr val="dk1"/>
                </a:solidFill>
                <a:latin typeface="Arial"/>
                <a:ea typeface="Arial"/>
                <a:cs typeface="Arial"/>
                <a:sym typeface="Arial"/>
              </a:rPr>
              <a:t>we automatically perceive, but the machine has to recognize from what is sensed</a:t>
            </a:r>
          </a:p>
          <a:p>
            <a:pPr indent="-69850" lvl="0" marL="0" marR="0" rtl="0" algn="l">
              <a:spcBef>
                <a:spcPts val="0"/>
              </a:spcBef>
              <a:buClr>
                <a:schemeClr val="dk1"/>
              </a:buClr>
              <a:buSzPct val="100000"/>
              <a:buFont typeface="Arial"/>
              <a:buNone/>
            </a:pPr>
            <a:r>
              <a:rPr b="0" i="0" lang="en-US" sz="1100" u="none" cap="none" strike="noStrike">
                <a:solidFill>
                  <a:schemeClr val="dk1"/>
                </a:solidFill>
                <a:latin typeface="Arial"/>
                <a:ea typeface="Arial"/>
                <a:cs typeface="Arial"/>
                <a:sym typeface="Arial"/>
              </a:rPr>
              <a:t>machine recognition is learned from a mere array of data</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4" name="Shape 1264"/>
        <p:cNvGrpSpPr/>
        <p:nvPr/>
      </p:nvGrpSpPr>
      <p:grpSpPr>
        <a:xfrm>
          <a:off x="0" y="0"/>
          <a:ext cx="0" cy="0"/>
          <a:chOff x="0" y="0"/>
          <a:chExt cx="0" cy="0"/>
        </a:xfrm>
      </p:grpSpPr>
      <p:sp>
        <p:nvSpPr>
          <p:cNvPr id="1265" name="Shape 126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66" name="Shape 1266"/>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3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3" name="Shape 1273"/>
        <p:cNvGrpSpPr/>
        <p:nvPr/>
      </p:nvGrpSpPr>
      <p:grpSpPr>
        <a:xfrm>
          <a:off x="0" y="0"/>
          <a:ext cx="0" cy="0"/>
          <a:chOff x="0" y="0"/>
          <a:chExt cx="0" cy="0"/>
        </a:xfrm>
      </p:grpSpPr>
      <p:sp>
        <p:nvSpPr>
          <p:cNvPr id="1274" name="Shape 127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75" name="Shape 1275"/>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3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2" name="Shape 1282"/>
        <p:cNvGrpSpPr/>
        <p:nvPr/>
      </p:nvGrpSpPr>
      <p:grpSpPr>
        <a:xfrm>
          <a:off x="0" y="0"/>
          <a:ext cx="0" cy="0"/>
          <a:chOff x="0" y="0"/>
          <a:chExt cx="0" cy="0"/>
        </a:xfrm>
      </p:grpSpPr>
      <p:sp>
        <p:nvSpPr>
          <p:cNvPr id="1283" name="Shape 128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84" name="Shape 1284"/>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3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1" name="Shape 1291"/>
        <p:cNvGrpSpPr/>
        <p:nvPr/>
      </p:nvGrpSpPr>
      <p:grpSpPr>
        <a:xfrm>
          <a:off x="0" y="0"/>
          <a:ext cx="0" cy="0"/>
          <a:chOff x="0" y="0"/>
          <a:chExt cx="0" cy="0"/>
        </a:xfrm>
      </p:grpSpPr>
      <p:sp>
        <p:nvSpPr>
          <p:cNvPr id="1292" name="Shape 129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93" name="Shape 1293"/>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3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0" name="Shape 1300"/>
        <p:cNvGrpSpPr/>
        <p:nvPr/>
      </p:nvGrpSpPr>
      <p:grpSpPr>
        <a:xfrm>
          <a:off x="0" y="0"/>
          <a:ext cx="0" cy="0"/>
          <a:chOff x="0" y="0"/>
          <a:chExt cx="0" cy="0"/>
        </a:xfrm>
      </p:grpSpPr>
      <p:sp>
        <p:nvSpPr>
          <p:cNvPr id="1301" name="Shape 130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02" name="Shape 1302"/>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3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9" name="Shape 1309"/>
        <p:cNvGrpSpPr/>
        <p:nvPr/>
      </p:nvGrpSpPr>
      <p:grpSpPr>
        <a:xfrm>
          <a:off x="0" y="0"/>
          <a:ext cx="0" cy="0"/>
          <a:chOff x="0" y="0"/>
          <a:chExt cx="0" cy="0"/>
        </a:xfrm>
      </p:grpSpPr>
      <p:sp>
        <p:nvSpPr>
          <p:cNvPr id="1310" name="Shape 131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11" name="Shape 1311"/>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0" name="Shape 1320"/>
        <p:cNvGrpSpPr/>
        <p:nvPr/>
      </p:nvGrpSpPr>
      <p:grpSpPr>
        <a:xfrm>
          <a:off x="0" y="0"/>
          <a:ext cx="0" cy="0"/>
          <a:chOff x="0" y="0"/>
          <a:chExt cx="0" cy="0"/>
        </a:xfrm>
      </p:grpSpPr>
      <p:sp>
        <p:nvSpPr>
          <p:cNvPr id="1321" name="Shape 132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22" name="Shape 1322"/>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8" name="Shape 1328"/>
        <p:cNvGrpSpPr/>
        <p:nvPr/>
      </p:nvGrpSpPr>
      <p:grpSpPr>
        <a:xfrm>
          <a:off x="0" y="0"/>
          <a:ext cx="0" cy="0"/>
          <a:chOff x="0" y="0"/>
          <a:chExt cx="0" cy="0"/>
        </a:xfrm>
      </p:grpSpPr>
      <p:sp>
        <p:nvSpPr>
          <p:cNvPr id="1329" name="Shape 132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30" name="Shape 1330"/>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4" name="Shape 1334"/>
        <p:cNvGrpSpPr/>
        <p:nvPr/>
      </p:nvGrpSpPr>
      <p:grpSpPr>
        <a:xfrm>
          <a:off x="0" y="0"/>
          <a:ext cx="0" cy="0"/>
          <a:chOff x="0" y="0"/>
          <a:chExt cx="0" cy="0"/>
        </a:xfrm>
      </p:grpSpPr>
      <p:sp>
        <p:nvSpPr>
          <p:cNvPr id="1335" name="Shape 133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36" name="Shape 1336"/>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ct val="100000"/>
              <a:buFont typeface="Arial"/>
              <a:buNone/>
            </a:pPr>
            <a:r>
              <a:rPr b="0" i="0" lang="en-US" sz="1100" u="none" cap="none" strike="noStrike">
                <a:solidFill>
                  <a:schemeClr val="dk1"/>
                </a:solidFill>
                <a:latin typeface="Arial"/>
                <a:ea typeface="Arial"/>
                <a:cs typeface="Arial"/>
                <a:sym typeface="Arial"/>
              </a:rPr>
              <a:t>We should be around 4:55 pm at this point.</a:t>
            </a:r>
          </a:p>
          <a:p>
            <a:pPr indent="-69850" lvl="0" marL="0" marR="0" rtl="0" algn="l">
              <a:spcBef>
                <a:spcPts val="0"/>
              </a:spcBef>
              <a:spcAft>
                <a:spcPts val="0"/>
              </a:spcAft>
              <a:buClr>
                <a:schemeClr val="dk1"/>
              </a:buClr>
              <a:buSzPct val="100000"/>
              <a:buFont typeface="Arial"/>
              <a:buNone/>
            </a:pPr>
            <a:r>
              <a:rPr b="0" i="0" lang="en-US" sz="1100" u="none" cap="none" strike="noStrike">
                <a:solidFill>
                  <a:schemeClr val="dk1"/>
                </a:solidFill>
                <a:latin typeface="Arial"/>
                <a:ea typeface="Arial"/>
                <a:cs typeface="Arial"/>
                <a:sym typeface="Arial"/>
              </a:rPr>
              <a:t>Jeff Bier will make a few minutes of concluding remarks.</a:t>
            </a:r>
          </a:p>
          <a:p>
            <a:pPr indent="-69850" lvl="0" marL="0" marR="0" rtl="0" algn="l">
              <a:spcBef>
                <a:spcPts val="0"/>
              </a:spcBef>
              <a:spcAft>
                <a:spcPts val="0"/>
              </a:spcAft>
              <a:buClr>
                <a:schemeClr val="dk1"/>
              </a:buClr>
              <a:buSzPct val="100000"/>
              <a:buFont typeface="Arial"/>
              <a:buNone/>
            </a:pPr>
            <a:r>
              <a:rPr b="0" i="0" lang="en-US" sz="1100" u="none" cap="none" strike="noStrike">
                <a:solidFill>
                  <a:schemeClr val="dk1"/>
                </a:solidFill>
                <a:latin typeface="Arial"/>
                <a:ea typeface="Arial"/>
                <a:cs typeface="Arial"/>
                <a:sym typeface="Arial"/>
              </a:rPr>
              <a:t>There will be a 30 minutes Q&amp;A at the end.</a:t>
            </a:r>
          </a:p>
          <a:p>
            <a:pPr indent="-69850" lvl="0" marL="0" marR="0" rtl="0" algn="l">
              <a:spcBef>
                <a:spcPts val="0"/>
              </a:spcBef>
              <a:buClr>
                <a:schemeClr val="dk1"/>
              </a:buClr>
              <a:buSzPct val="100000"/>
              <a:buFont typeface="Arial"/>
              <a:buNone/>
            </a:pPr>
            <a:r>
              <a:rPr b="0" i="0" lang="en-US" sz="1100" u="none" cap="none" strike="noStrike">
                <a:solidFill>
                  <a:schemeClr val="dk1"/>
                </a:solidFill>
                <a:latin typeface="Arial"/>
                <a:ea typeface="Arial"/>
                <a:cs typeface="Arial"/>
                <a:sym typeface="Arial"/>
              </a:rPr>
              <a:t>End around 5:30 pm.</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1" name="Shape 1351"/>
        <p:cNvGrpSpPr/>
        <p:nvPr/>
      </p:nvGrpSpPr>
      <p:grpSpPr>
        <a:xfrm>
          <a:off x="0" y="0"/>
          <a:ext cx="0" cy="0"/>
          <a:chOff x="0" y="0"/>
          <a:chExt cx="0" cy="0"/>
        </a:xfrm>
      </p:grpSpPr>
      <p:sp>
        <p:nvSpPr>
          <p:cNvPr id="1352" name="Shape 135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53" name="Shape 1353"/>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Clr>
                <a:schemeClr val="dk1"/>
              </a:buClr>
              <a:buSzPct val="100000"/>
              <a:buFont typeface="Arial"/>
              <a:buNone/>
            </a:pPr>
            <a:r>
              <a:rPr b="0" i="0" lang="en-US" sz="1100" u="none" cap="none" strike="noStrike">
                <a:solidFill>
                  <a:schemeClr val="dk1"/>
                </a:solidFill>
                <a:latin typeface="Arial"/>
                <a:ea typeface="Arial"/>
                <a:cs typeface="Arial"/>
                <a:sym typeface="Arial"/>
              </a:rPr>
              <a:t>learning material, registration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6" name="Shape 166"/>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ct val="100000"/>
              <a:buFont typeface="Arial"/>
              <a:buNone/>
            </a:pPr>
            <a:r>
              <a:rPr b="0" i="0" lang="en-US" sz="1100" u="none" cap="none" strike="noStrike">
                <a:solidFill>
                  <a:schemeClr val="dk1"/>
                </a:solidFill>
                <a:latin typeface="Arial"/>
                <a:ea typeface="Arial"/>
                <a:cs typeface="Arial"/>
                <a:sym typeface="Arial"/>
              </a:rPr>
              <a:t>deep learning has proven useful for many purposes and not just one single task</a:t>
            </a:r>
          </a:p>
          <a:p>
            <a:pPr indent="-69850" lvl="0" marL="0" marR="0" rtl="0" algn="l">
              <a:spcBef>
                <a:spcPts val="0"/>
              </a:spcBef>
              <a:spcAft>
                <a:spcPts val="0"/>
              </a:spcAft>
              <a:buClr>
                <a:schemeClr val="dk1"/>
              </a:buClr>
              <a:buSzPct val="100000"/>
              <a:buFont typeface="Arial"/>
              <a:buNone/>
            </a:pPr>
            <a:r>
              <a:rPr b="0" i="0" lang="en-US" sz="1100" u="none" cap="none" strike="noStrike">
                <a:solidFill>
                  <a:schemeClr val="dk1"/>
                </a:solidFill>
                <a:latin typeface="Arial"/>
                <a:ea typeface="Arial"/>
                <a:cs typeface="Arial"/>
                <a:sym typeface="Arial"/>
              </a:rPr>
              <a:t>this is the point of the learning end-to-end, that is, learning the whole problem from input to output:</a:t>
            </a:r>
            <a:br>
              <a:rPr b="0" i="0" lang="en-US" sz="1100" u="none" cap="none" strike="noStrike">
                <a:solidFill>
                  <a:schemeClr val="dk1"/>
                </a:solidFill>
                <a:latin typeface="Arial"/>
                <a:ea typeface="Arial"/>
                <a:cs typeface="Arial"/>
                <a:sym typeface="Arial"/>
              </a:rPr>
            </a:br>
            <a:r>
              <a:rPr b="0" i="0" lang="en-US" sz="1100" u="none" cap="none" strike="noStrike">
                <a:solidFill>
                  <a:schemeClr val="dk1"/>
                </a:solidFill>
                <a:latin typeface="Arial"/>
                <a:ea typeface="Arial"/>
                <a:cs typeface="Arial"/>
                <a:sym typeface="Arial"/>
              </a:rPr>
              <a:t>the same toolkit can work for different domains whether vision, speech, text, or control and robotics</a:t>
            </a:r>
          </a:p>
          <a:p>
            <a:pPr indent="-69850" lvl="0" marL="0" marR="0" rtl="0" algn="l">
              <a:spcBef>
                <a:spcPts val="0"/>
              </a:spcBef>
              <a:spcAft>
                <a:spcPts val="0"/>
              </a:spcAft>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a:p>
            <a:pPr indent="-69850" lvl="0" marL="0" marR="0" rtl="0" algn="l">
              <a:spcBef>
                <a:spcPts val="0"/>
              </a:spcBef>
              <a:spcAft>
                <a:spcPts val="0"/>
              </a:spcAft>
              <a:buClr>
                <a:schemeClr val="dk1"/>
              </a:buClr>
              <a:buSzPct val="100000"/>
              <a:buFont typeface="Arial"/>
              <a:buNone/>
            </a:pPr>
            <a:r>
              <a:rPr b="0" i="0" lang="en-US" sz="1100" u="none" cap="none" strike="noStrike">
                <a:solidFill>
                  <a:schemeClr val="dk1"/>
                </a:solidFill>
                <a:latin typeface="Arial"/>
                <a:ea typeface="Arial"/>
                <a:cs typeface="Arial"/>
                <a:sym typeface="Arial"/>
              </a:rPr>
              <a:t>we’ll focus on vision, and next we’ll look at core visual recognition tasks and the standard benchmarks for each problem.</a:t>
            </a:r>
          </a:p>
          <a:p>
            <a:pPr indent="-69850" lvl="0" marL="0" marR="0" rtl="0" algn="l">
              <a:spcBef>
                <a:spcPts val="0"/>
              </a:spcBef>
              <a:buClr>
                <a:schemeClr val="dk1"/>
              </a:buClr>
              <a:buSzPct val="100000"/>
              <a:buFont typeface="Arial"/>
              <a:buNone/>
            </a:pPr>
            <a:r>
              <a:rPr b="0" i="0" lang="en-US" sz="1100" u="none" cap="none" strike="noStrike">
                <a:solidFill>
                  <a:schemeClr val="dk1"/>
                </a:solidFill>
                <a:latin typeface="Arial"/>
                <a:ea typeface="Arial"/>
                <a:cs typeface="Arial"/>
                <a:sym typeface="Arial"/>
              </a:rPr>
              <a:t>deep learning approaches have delivered dramatic improvements across these and many other tasks.</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9" name="Shape 1359"/>
        <p:cNvGrpSpPr/>
        <p:nvPr/>
      </p:nvGrpSpPr>
      <p:grpSpPr>
        <a:xfrm>
          <a:off x="0" y="0"/>
          <a:ext cx="0" cy="0"/>
          <a:chOff x="0" y="0"/>
          <a:chExt cx="0" cy="0"/>
        </a:xfrm>
      </p:grpSpPr>
      <p:sp>
        <p:nvSpPr>
          <p:cNvPr id="1360" name="Shape 136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1361" name="Shape 136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1" name="Shape 181"/>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ct val="100000"/>
              <a:buFont typeface="Arial"/>
              <a:buNone/>
            </a:pPr>
            <a:r>
              <a:rPr b="0" i="0" lang="en-US" sz="1100" u="none" cap="none" strike="noStrike">
                <a:solidFill>
                  <a:schemeClr val="dk1"/>
                </a:solidFill>
                <a:latin typeface="Arial"/>
                <a:ea typeface="Arial"/>
                <a:cs typeface="Arial"/>
                <a:sym typeface="Arial"/>
              </a:rPr>
              <a:t>classification is the fundamental visual task of recognizing what is in an image or what type of image it is.</a:t>
            </a:r>
          </a:p>
          <a:p>
            <a:pPr indent="-69850" lvl="0" marL="0" marR="0" rtl="0" algn="l">
              <a:spcBef>
                <a:spcPts val="0"/>
              </a:spcBef>
              <a:spcAft>
                <a:spcPts val="0"/>
              </a:spcAft>
              <a:buClr>
                <a:schemeClr val="dk1"/>
              </a:buClr>
              <a:buSzPct val="100000"/>
              <a:buFont typeface="Arial"/>
              <a:buNone/>
            </a:pPr>
            <a:r>
              <a:rPr b="0" i="0" lang="en-US" sz="1100" u="none" cap="none" strike="noStrike">
                <a:solidFill>
                  <a:schemeClr val="dk1"/>
                </a:solidFill>
                <a:latin typeface="Arial"/>
                <a:ea typeface="Arial"/>
                <a:cs typeface="Arial"/>
                <a:sym typeface="Arial"/>
              </a:rPr>
              <a:t>for example the kinds of objects in the image shown are car, horse, and person but we could also consider tasks like whether this is a daytime or nighttime image</a:t>
            </a:r>
          </a:p>
          <a:p>
            <a:pPr indent="-69850" lvl="0" marL="0" marR="0" rtl="0" algn="l">
              <a:spcBef>
                <a:spcPts val="0"/>
              </a:spcBef>
              <a:spcAft>
                <a:spcPts val="0"/>
              </a:spcAft>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a:p>
            <a:pPr indent="-69850" lvl="0" marL="0" marR="0" rtl="0" algn="l">
              <a:spcBef>
                <a:spcPts val="0"/>
              </a:spcBef>
              <a:spcAft>
                <a:spcPts val="0"/>
              </a:spcAft>
              <a:buClr>
                <a:schemeClr val="dk1"/>
              </a:buClr>
              <a:buSzPct val="100000"/>
              <a:buFont typeface="Arial"/>
              <a:buNone/>
            </a:pPr>
            <a:r>
              <a:rPr b="0" i="0" lang="en-US" sz="1100" u="none" cap="none" strike="noStrike">
                <a:solidFill>
                  <a:schemeClr val="dk1"/>
                </a:solidFill>
                <a:latin typeface="Arial"/>
                <a:ea typeface="Arial"/>
                <a:cs typeface="Arial"/>
                <a:sym typeface="Arial"/>
              </a:rPr>
              <a:t>classification is challenging because of the many differences in appearance seen in the visual world, like lighting, pose, style, and so on</a:t>
            </a:r>
          </a:p>
          <a:p>
            <a:pPr indent="-69850" lvl="0" marL="0" marR="0" rtl="0" algn="l">
              <a:spcBef>
                <a:spcPts val="0"/>
              </a:spcBef>
              <a:spcAft>
                <a:spcPts val="0"/>
              </a:spcAft>
              <a:buClr>
                <a:schemeClr val="dk1"/>
              </a:buClr>
              <a:buSzPct val="100000"/>
              <a:buFont typeface="Arial"/>
              <a:buNone/>
            </a:pPr>
            <a:r>
              <a:rPr b="0" i="0" lang="en-US" sz="1100" u="none" cap="none" strike="noStrike">
                <a:solidFill>
                  <a:schemeClr val="dk1"/>
                </a:solidFill>
                <a:latin typeface="Arial"/>
                <a:ea typeface="Arial"/>
                <a:cs typeface="Arial"/>
                <a:sym typeface="Arial"/>
              </a:rPr>
              <a:t>clutter or noise can obscure the information to be extracted from the image</a:t>
            </a:r>
          </a:p>
          <a:p>
            <a:pPr indent="-69850" lvl="0" marL="0" marR="0" rtl="0" algn="l">
              <a:spcBef>
                <a:spcPts val="0"/>
              </a:spcBef>
              <a:buClr>
                <a:schemeClr val="dk1"/>
              </a:buClr>
              <a:buSzPct val="100000"/>
              <a:buFont typeface="Arial"/>
              <a:buNone/>
            </a:pPr>
            <a:r>
              <a:rPr b="0" i="0" lang="en-US" sz="1100" u="none" cap="none" strike="noStrike">
                <a:solidFill>
                  <a:schemeClr val="dk1"/>
                </a:solidFill>
                <a:latin typeface="Arial"/>
                <a:ea typeface="Arial"/>
                <a:cs typeface="Arial"/>
                <a:sym typeface="Arial"/>
              </a:rPr>
              <a:t>fine-grained categorization is a further difficulty when we want to recognize not just any horse but an exact species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11" name="Shape 11"/>
        <p:cNvGrpSpPr/>
        <p:nvPr/>
      </p:nvGrpSpPr>
      <p:grpSpPr>
        <a:xfrm>
          <a:off x="0" y="0"/>
          <a:ext cx="0" cy="0"/>
          <a:chOff x="0" y="0"/>
          <a:chExt cx="0" cy="0"/>
        </a:xfrm>
      </p:grpSpPr>
      <p:sp>
        <p:nvSpPr>
          <p:cNvPr id="12" name="Shape 12"/>
          <p:cNvSpPr txBox="1"/>
          <p:nvPr>
            <p:ph idx="1" type="body"/>
          </p:nvPr>
        </p:nvSpPr>
        <p:spPr>
          <a:xfrm>
            <a:off x="457200" y="4406309"/>
            <a:ext cx="8229600" cy="519600"/>
          </a:xfrm>
          <a:prstGeom prst="rect">
            <a:avLst/>
          </a:prstGeom>
          <a:noFill/>
          <a:ln>
            <a:noFill/>
          </a:ln>
        </p:spPr>
        <p:txBody>
          <a:bodyPr anchorCtr="0" anchor="t" bIns="91425" lIns="91425" rIns="91425" wrap="square" tIns="91425"/>
          <a:lstStyle>
            <a:lvl1pPr indent="0" lvl="0" marL="0" marR="0" rtl="0" algn="ctr">
              <a:lnSpc>
                <a:spcPct val="100000"/>
              </a:lnSpc>
              <a:spcBef>
                <a:spcPts val="360"/>
              </a:spcBef>
              <a:spcAft>
                <a:spcPts val="0"/>
              </a:spcAft>
              <a:buClr>
                <a:schemeClr val="dk1"/>
              </a:buClr>
              <a:buSzPct val="100000"/>
              <a:buFont typeface="Arial"/>
              <a:buNone/>
              <a:defRPr b="0" i="0" sz="1800" u="none" cap="none" strike="noStrike">
                <a:solidFill>
                  <a:schemeClr val="dk1"/>
                </a:solidFill>
                <a:latin typeface="Arial"/>
                <a:ea typeface="Arial"/>
                <a:cs typeface="Arial"/>
                <a:sym typeface="Arial"/>
              </a:defRPr>
            </a:lvl1pPr>
            <a:lvl2pPr indent="0" lvl="1" marL="152400" marR="0" rtl="0" algn="l">
              <a:lnSpc>
                <a:spcPct val="100000"/>
              </a:lnSpc>
              <a:spcBef>
                <a:spcPts val="480"/>
              </a:spcBef>
              <a:spcAft>
                <a:spcPts val="0"/>
              </a:spcAft>
              <a:buClr>
                <a:schemeClr val="dk1"/>
              </a:buClr>
              <a:buSzPct val="100000"/>
              <a:buFont typeface="Arial"/>
              <a:buChar char="○"/>
              <a:defRPr b="0" i="0" sz="2400" u="none" cap="none" strike="noStrike">
                <a:solidFill>
                  <a:schemeClr val="dk1"/>
                </a:solidFill>
                <a:latin typeface="Arial"/>
                <a:ea typeface="Arial"/>
                <a:cs typeface="Arial"/>
                <a:sym typeface="Arial"/>
              </a:defRPr>
            </a:lvl2pPr>
            <a:lvl3pPr indent="0" lvl="2" marL="152400" marR="0" rtl="0" algn="l">
              <a:lnSpc>
                <a:spcPct val="100000"/>
              </a:lnSpc>
              <a:spcBef>
                <a:spcPts val="480"/>
              </a:spcBef>
              <a:spcAft>
                <a:spcPts val="0"/>
              </a:spcAft>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0" lvl="3" marL="152400" marR="0" rtl="0" algn="l">
              <a:lnSpc>
                <a:spcPct val="100000"/>
              </a:lnSpc>
              <a:spcBef>
                <a:spcPts val="360"/>
              </a:spcBef>
              <a:spcAft>
                <a:spcPts val="0"/>
              </a:spcAft>
              <a:buClr>
                <a:schemeClr val="dk1"/>
              </a:buClr>
              <a:buSzPct val="100000"/>
              <a:buFont typeface="Arial"/>
              <a:buChar char="●"/>
              <a:defRPr b="0" i="0" sz="2400" u="none" cap="none" strike="noStrike">
                <a:solidFill>
                  <a:schemeClr val="dk1"/>
                </a:solidFill>
                <a:latin typeface="Arial"/>
                <a:ea typeface="Arial"/>
                <a:cs typeface="Arial"/>
                <a:sym typeface="Arial"/>
              </a:defRPr>
            </a:lvl4pPr>
            <a:lvl5pPr indent="0" lvl="4" marL="152400" marR="0" rtl="0" algn="l">
              <a:lnSpc>
                <a:spcPct val="100000"/>
              </a:lnSpc>
              <a:spcBef>
                <a:spcPts val="360"/>
              </a:spcBef>
              <a:spcAft>
                <a:spcPts val="0"/>
              </a:spcAft>
              <a:buClr>
                <a:schemeClr val="dk1"/>
              </a:buClr>
              <a:buSzPct val="100000"/>
              <a:buFont typeface="Arial"/>
              <a:buChar char="○"/>
              <a:defRPr b="0" i="0" sz="2400" u="none" cap="none" strike="noStrike">
                <a:solidFill>
                  <a:schemeClr val="dk1"/>
                </a:solidFill>
                <a:latin typeface="Arial"/>
                <a:ea typeface="Arial"/>
                <a:cs typeface="Arial"/>
                <a:sym typeface="Arial"/>
              </a:defRPr>
            </a:lvl5pPr>
            <a:lvl6pPr indent="0" lvl="5" marL="152400" marR="0" rtl="0" algn="l">
              <a:lnSpc>
                <a:spcPct val="100000"/>
              </a:lnSpc>
              <a:spcBef>
                <a:spcPts val="360"/>
              </a:spcBef>
              <a:spcAft>
                <a:spcPts val="0"/>
              </a:spcAft>
              <a:buClr>
                <a:schemeClr val="dk1"/>
              </a:buClr>
              <a:buSzPct val="100000"/>
              <a:buFont typeface="Arial"/>
              <a:buChar char="■"/>
              <a:defRPr b="0" i="0" sz="2400" u="none" cap="none" strike="noStrike">
                <a:solidFill>
                  <a:schemeClr val="dk1"/>
                </a:solidFill>
                <a:latin typeface="Arial"/>
                <a:ea typeface="Arial"/>
                <a:cs typeface="Arial"/>
                <a:sym typeface="Arial"/>
              </a:defRPr>
            </a:lvl6pPr>
            <a:lvl7pPr indent="0" lvl="6" marL="152400" marR="0" rtl="0" algn="l">
              <a:lnSpc>
                <a:spcPct val="100000"/>
              </a:lnSpc>
              <a:spcBef>
                <a:spcPts val="360"/>
              </a:spcBef>
              <a:spcAft>
                <a:spcPts val="0"/>
              </a:spcAft>
              <a:buClr>
                <a:schemeClr val="dk1"/>
              </a:buClr>
              <a:buSzPct val="100000"/>
              <a:buFont typeface="Arial"/>
              <a:buChar char="●"/>
              <a:defRPr b="0" i="0" sz="2400" u="none" cap="none" strike="noStrike">
                <a:solidFill>
                  <a:schemeClr val="dk1"/>
                </a:solidFill>
                <a:latin typeface="Arial"/>
                <a:ea typeface="Arial"/>
                <a:cs typeface="Arial"/>
                <a:sym typeface="Arial"/>
              </a:defRPr>
            </a:lvl7pPr>
            <a:lvl8pPr indent="0" lvl="7" marL="152400" marR="0" rtl="0" algn="l">
              <a:lnSpc>
                <a:spcPct val="100000"/>
              </a:lnSpc>
              <a:spcBef>
                <a:spcPts val="360"/>
              </a:spcBef>
              <a:spcAft>
                <a:spcPts val="0"/>
              </a:spcAft>
              <a:buClr>
                <a:schemeClr val="dk1"/>
              </a:buClr>
              <a:buSzPct val="100000"/>
              <a:buFont typeface="Arial"/>
              <a:buChar char="○"/>
              <a:defRPr b="0" i="0" sz="2400" u="none" cap="none" strike="noStrike">
                <a:solidFill>
                  <a:schemeClr val="dk1"/>
                </a:solidFill>
                <a:latin typeface="Arial"/>
                <a:ea typeface="Arial"/>
                <a:cs typeface="Arial"/>
                <a:sym typeface="Arial"/>
              </a:defRPr>
            </a:lvl8pPr>
            <a:lvl9pPr indent="0" lvl="8" marL="152400" marR="0" rtl="0" algn="l">
              <a:lnSpc>
                <a:spcPct val="100000"/>
              </a:lnSpc>
              <a:spcBef>
                <a:spcPts val="360"/>
              </a:spcBef>
              <a:spcAft>
                <a:spcPts val="0"/>
              </a:spcAft>
              <a:buClr>
                <a:schemeClr val="dk1"/>
              </a:buClr>
              <a:buSzPct val="100000"/>
              <a:buFont typeface="Arial"/>
              <a:buChar char="■"/>
              <a:defRPr b="0" i="0" sz="2400" u="none" cap="none" strike="noStrike">
                <a:solidFill>
                  <a:schemeClr val="dk1"/>
                </a:solidFill>
                <a:latin typeface="Arial"/>
                <a:ea typeface="Arial"/>
                <a:cs typeface="Arial"/>
                <a:sym typeface="Arial"/>
              </a:defRPr>
            </a:lvl9pPr>
          </a:lstStyle>
          <a:p/>
        </p:txBody>
      </p:sp>
      <p:sp>
        <p:nvSpPr>
          <p:cNvPr id="13" name="Shape 13"/>
          <p:cNvSpPr txBox="1"/>
          <p:nvPr>
            <p:ph idx="12" type="sldNum"/>
          </p:nvPr>
        </p:nvSpPr>
        <p:spPr>
          <a:xfrm>
            <a:off x="8556784" y="4749851"/>
            <a:ext cx="548700" cy="393600"/>
          </a:xfrm>
          <a:prstGeom prst="rect">
            <a:avLst/>
          </a:prstGeom>
          <a:no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内容与标题">
    <p:spTree>
      <p:nvGrpSpPr>
        <p:cNvPr id="61" name="Shape 61"/>
        <p:cNvGrpSpPr/>
        <p:nvPr/>
      </p:nvGrpSpPr>
      <p:grpSpPr>
        <a:xfrm>
          <a:off x="0" y="0"/>
          <a:ext cx="0" cy="0"/>
          <a:chOff x="0" y="0"/>
          <a:chExt cx="0" cy="0"/>
        </a:xfrm>
      </p:grpSpPr>
      <p:sp>
        <p:nvSpPr>
          <p:cNvPr id="62" name="Shape 62"/>
          <p:cNvSpPr txBox="1"/>
          <p:nvPr>
            <p:ph type="title"/>
          </p:nvPr>
        </p:nvSpPr>
        <p:spPr>
          <a:xfrm>
            <a:off x="629841" y="342900"/>
            <a:ext cx="2949178" cy="1200150"/>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chemeClr val="dk1"/>
              </a:buClr>
              <a:buSzPct val="100000"/>
              <a:buFont typeface="Cambria"/>
              <a:buNone/>
              <a:defRPr b="0" i="0" sz="2400" u="none" cap="none" strike="noStrike">
                <a:solidFill>
                  <a:schemeClr val="dk1"/>
                </a:solidFill>
                <a:latin typeface="Cambria"/>
                <a:ea typeface="Cambria"/>
                <a:cs typeface="Cambria"/>
                <a:sym typeface="Cambria"/>
              </a:defRPr>
            </a:lvl1pPr>
            <a:lvl2pPr indent="0" lvl="1">
              <a:spcBef>
                <a:spcPts val="0"/>
              </a:spcBef>
              <a:buSzPct val="77777"/>
              <a:buNone/>
              <a:defRPr sz="1800"/>
            </a:lvl2pPr>
            <a:lvl3pPr indent="0" lvl="2">
              <a:spcBef>
                <a:spcPts val="0"/>
              </a:spcBef>
              <a:buSzPct val="77777"/>
              <a:buNone/>
              <a:defRPr sz="1800"/>
            </a:lvl3pPr>
            <a:lvl4pPr indent="0" lvl="3">
              <a:spcBef>
                <a:spcPts val="0"/>
              </a:spcBef>
              <a:buSzPct val="77777"/>
              <a:buNone/>
              <a:defRPr sz="1800"/>
            </a:lvl4pPr>
            <a:lvl5pPr indent="0" lvl="4">
              <a:spcBef>
                <a:spcPts val="0"/>
              </a:spcBef>
              <a:buSzPct val="77777"/>
              <a:buNone/>
              <a:defRPr sz="1800"/>
            </a:lvl5pPr>
            <a:lvl6pPr indent="0" lvl="5">
              <a:spcBef>
                <a:spcPts val="0"/>
              </a:spcBef>
              <a:buSzPct val="77777"/>
              <a:buNone/>
              <a:defRPr sz="1800"/>
            </a:lvl6pPr>
            <a:lvl7pPr indent="0" lvl="6">
              <a:spcBef>
                <a:spcPts val="0"/>
              </a:spcBef>
              <a:buSzPct val="77777"/>
              <a:buNone/>
              <a:defRPr sz="1800"/>
            </a:lvl7pPr>
            <a:lvl8pPr indent="0" lvl="7">
              <a:spcBef>
                <a:spcPts val="0"/>
              </a:spcBef>
              <a:buSzPct val="77777"/>
              <a:buNone/>
              <a:defRPr sz="1800"/>
            </a:lvl8pPr>
            <a:lvl9pPr indent="0" lvl="8">
              <a:spcBef>
                <a:spcPts val="0"/>
              </a:spcBef>
              <a:buSzPct val="77777"/>
              <a:buNone/>
              <a:defRPr sz="1800"/>
            </a:lvl9pPr>
          </a:lstStyle>
          <a:p/>
        </p:txBody>
      </p:sp>
      <p:sp>
        <p:nvSpPr>
          <p:cNvPr id="63" name="Shape 63"/>
          <p:cNvSpPr txBox="1"/>
          <p:nvPr>
            <p:ph idx="1" type="body"/>
          </p:nvPr>
        </p:nvSpPr>
        <p:spPr>
          <a:xfrm>
            <a:off x="3887391" y="740569"/>
            <a:ext cx="4629150" cy="3655219"/>
          </a:xfrm>
          <a:prstGeom prst="rect">
            <a:avLst/>
          </a:prstGeom>
          <a:noFill/>
          <a:ln>
            <a:noFill/>
          </a:ln>
        </p:spPr>
        <p:txBody>
          <a:bodyPr anchorCtr="0" anchor="t" bIns="91425" lIns="91425" rIns="91425" wrap="square" tIns="91425"/>
          <a:lstStyle>
            <a:lvl1pPr indent="-19050" lvl="0" marL="171450" marR="0" rtl="0" algn="l">
              <a:lnSpc>
                <a:spcPct val="90000"/>
              </a:lnSpc>
              <a:spcBef>
                <a:spcPts val="750"/>
              </a:spcBef>
              <a:buClr>
                <a:schemeClr val="dk1"/>
              </a:buClr>
              <a:buSzPct val="100000"/>
              <a:buFont typeface="Arial"/>
              <a:buChar char="•"/>
              <a:defRPr b="0" i="0" sz="2400" u="none" cap="none" strike="noStrike">
                <a:solidFill>
                  <a:schemeClr val="dk1"/>
                </a:solidFill>
                <a:latin typeface="Cambria"/>
                <a:ea typeface="Cambria"/>
                <a:cs typeface="Cambria"/>
                <a:sym typeface="Cambria"/>
              </a:defRPr>
            </a:lvl1pPr>
            <a:lvl2pPr indent="-38100" lvl="1" marL="514350" marR="0" rtl="0" algn="l">
              <a:lnSpc>
                <a:spcPct val="90000"/>
              </a:lnSpc>
              <a:spcBef>
                <a:spcPts val="375"/>
              </a:spcBef>
              <a:buClr>
                <a:schemeClr val="dk1"/>
              </a:buClr>
              <a:buSzPct val="100000"/>
              <a:buFont typeface="Arial"/>
              <a:buChar char="•"/>
              <a:defRPr b="0" i="0" sz="2100" u="none" cap="none" strike="noStrike">
                <a:solidFill>
                  <a:schemeClr val="dk1"/>
                </a:solidFill>
                <a:latin typeface="Cambria"/>
                <a:ea typeface="Cambria"/>
                <a:cs typeface="Cambria"/>
                <a:sym typeface="Cambria"/>
              </a:defRPr>
            </a:lvl2pPr>
            <a:lvl3pPr indent="-57150" lvl="2" marL="857250" marR="0" rtl="0" algn="l">
              <a:lnSpc>
                <a:spcPct val="90000"/>
              </a:lnSpc>
              <a:spcBef>
                <a:spcPts val="375"/>
              </a:spcBef>
              <a:buClr>
                <a:schemeClr val="dk1"/>
              </a:buClr>
              <a:buSzPct val="100000"/>
              <a:buFont typeface="Arial"/>
              <a:buChar char="•"/>
              <a:defRPr b="0" i="0" sz="1800" u="none" cap="none" strike="noStrike">
                <a:solidFill>
                  <a:schemeClr val="dk1"/>
                </a:solidFill>
                <a:latin typeface="Cambria"/>
                <a:ea typeface="Cambria"/>
                <a:cs typeface="Cambria"/>
                <a:sym typeface="Cambria"/>
              </a:defRPr>
            </a:lvl3pPr>
            <a:lvl4pPr indent="-76200" lvl="3" marL="1200150" marR="0" rtl="0" algn="l">
              <a:lnSpc>
                <a:spcPct val="90000"/>
              </a:lnSpc>
              <a:spcBef>
                <a:spcPts val="375"/>
              </a:spcBef>
              <a:buClr>
                <a:schemeClr val="dk1"/>
              </a:buClr>
              <a:buSzPct val="100000"/>
              <a:buFont typeface="Arial"/>
              <a:buChar char="•"/>
              <a:defRPr b="0" i="0" sz="1500" u="none" cap="none" strike="noStrike">
                <a:solidFill>
                  <a:schemeClr val="dk1"/>
                </a:solidFill>
                <a:latin typeface="Cambria"/>
                <a:ea typeface="Cambria"/>
                <a:cs typeface="Cambria"/>
                <a:sym typeface="Cambria"/>
              </a:defRPr>
            </a:lvl4pPr>
            <a:lvl5pPr indent="-76200" lvl="4" marL="1543050" marR="0" rtl="0" algn="l">
              <a:lnSpc>
                <a:spcPct val="90000"/>
              </a:lnSpc>
              <a:spcBef>
                <a:spcPts val="375"/>
              </a:spcBef>
              <a:buClr>
                <a:schemeClr val="dk1"/>
              </a:buClr>
              <a:buSzPct val="100000"/>
              <a:buFont typeface="Arial"/>
              <a:buChar char="•"/>
              <a:defRPr b="0" i="0" sz="1500" u="none" cap="none" strike="noStrike">
                <a:solidFill>
                  <a:schemeClr val="dk1"/>
                </a:solidFill>
                <a:latin typeface="Cambria"/>
                <a:ea typeface="Cambria"/>
                <a:cs typeface="Cambria"/>
                <a:sym typeface="Cambria"/>
              </a:defRPr>
            </a:lvl5pPr>
            <a:lvl6pPr indent="-76200" lvl="5" marL="1885950" marR="0" rtl="0" algn="l">
              <a:lnSpc>
                <a:spcPct val="90000"/>
              </a:lnSpc>
              <a:spcBef>
                <a:spcPts val="375"/>
              </a:spcBef>
              <a:buClr>
                <a:schemeClr val="dk1"/>
              </a:buClr>
              <a:buSzPct val="100000"/>
              <a:buFont typeface="Arial"/>
              <a:buChar char="•"/>
              <a:defRPr b="0" i="0" sz="1500" u="none" cap="none" strike="noStrike">
                <a:solidFill>
                  <a:schemeClr val="dk1"/>
                </a:solidFill>
                <a:latin typeface="Cambria"/>
                <a:ea typeface="Cambria"/>
                <a:cs typeface="Cambria"/>
                <a:sym typeface="Cambria"/>
              </a:defRPr>
            </a:lvl6pPr>
            <a:lvl7pPr indent="-76200" lvl="6" marL="2228850" marR="0" rtl="0" algn="l">
              <a:lnSpc>
                <a:spcPct val="90000"/>
              </a:lnSpc>
              <a:spcBef>
                <a:spcPts val="375"/>
              </a:spcBef>
              <a:buClr>
                <a:schemeClr val="dk1"/>
              </a:buClr>
              <a:buSzPct val="100000"/>
              <a:buFont typeface="Arial"/>
              <a:buChar char="•"/>
              <a:defRPr b="0" i="0" sz="1500" u="none" cap="none" strike="noStrike">
                <a:solidFill>
                  <a:schemeClr val="dk1"/>
                </a:solidFill>
                <a:latin typeface="Cambria"/>
                <a:ea typeface="Cambria"/>
                <a:cs typeface="Cambria"/>
                <a:sym typeface="Cambria"/>
              </a:defRPr>
            </a:lvl7pPr>
            <a:lvl8pPr indent="-76200" lvl="7" marL="2571750" marR="0" rtl="0" algn="l">
              <a:lnSpc>
                <a:spcPct val="90000"/>
              </a:lnSpc>
              <a:spcBef>
                <a:spcPts val="375"/>
              </a:spcBef>
              <a:buClr>
                <a:schemeClr val="dk1"/>
              </a:buClr>
              <a:buSzPct val="100000"/>
              <a:buFont typeface="Arial"/>
              <a:buChar char="•"/>
              <a:defRPr b="0" i="0" sz="1500" u="none" cap="none" strike="noStrike">
                <a:solidFill>
                  <a:schemeClr val="dk1"/>
                </a:solidFill>
                <a:latin typeface="Cambria"/>
                <a:ea typeface="Cambria"/>
                <a:cs typeface="Cambria"/>
                <a:sym typeface="Cambria"/>
              </a:defRPr>
            </a:lvl8pPr>
            <a:lvl9pPr indent="-76200" lvl="8" marL="2914650" marR="0" rtl="0" algn="l">
              <a:lnSpc>
                <a:spcPct val="90000"/>
              </a:lnSpc>
              <a:spcBef>
                <a:spcPts val="375"/>
              </a:spcBef>
              <a:buClr>
                <a:schemeClr val="dk1"/>
              </a:buClr>
              <a:buSzPct val="100000"/>
              <a:buFont typeface="Arial"/>
              <a:buChar char="•"/>
              <a:defRPr b="0" i="0" sz="1500" u="none" cap="none" strike="noStrike">
                <a:solidFill>
                  <a:schemeClr val="dk1"/>
                </a:solidFill>
                <a:latin typeface="Cambria"/>
                <a:ea typeface="Cambria"/>
                <a:cs typeface="Cambria"/>
                <a:sym typeface="Cambria"/>
              </a:defRPr>
            </a:lvl9pPr>
          </a:lstStyle>
          <a:p/>
        </p:txBody>
      </p:sp>
      <p:sp>
        <p:nvSpPr>
          <p:cNvPr id="64" name="Shape 64"/>
          <p:cNvSpPr txBox="1"/>
          <p:nvPr>
            <p:ph idx="2" type="body"/>
          </p:nvPr>
        </p:nvSpPr>
        <p:spPr>
          <a:xfrm>
            <a:off x="629841" y="1543050"/>
            <a:ext cx="2949178" cy="2858691"/>
          </a:xfrm>
          <a:prstGeom prst="rect">
            <a:avLst/>
          </a:prstGeom>
          <a:noFill/>
          <a:ln>
            <a:noFill/>
          </a:ln>
        </p:spPr>
        <p:txBody>
          <a:bodyPr anchorCtr="0" anchor="t" bIns="91425" lIns="91425" rIns="91425" wrap="square" tIns="91425"/>
          <a:lstStyle>
            <a:lvl1pPr indent="0" lvl="0" marL="0" marR="0" rtl="0" algn="l">
              <a:lnSpc>
                <a:spcPct val="90000"/>
              </a:lnSpc>
              <a:spcBef>
                <a:spcPts val="750"/>
              </a:spcBef>
              <a:buClr>
                <a:schemeClr val="dk1"/>
              </a:buClr>
              <a:buSzPct val="100000"/>
              <a:buFont typeface="Arial"/>
              <a:buNone/>
              <a:defRPr b="0" i="0" sz="1200" u="none" cap="none" strike="noStrike">
                <a:solidFill>
                  <a:schemeClr val="dk1"/>
                </a:solidFill>
                <a:latin typeface="Cambria"/>
                <a:ea typeface="Cambria"/>
                <a:cs typeface="Cambria"/>
                <a:sym typeface="Cambria"/>
              </a:defRPr>
            </a:lvl1pPr>
            <a:lvl2pPr indent="0" lvl="1" marL="342900" marR="0" rtl="0" algn="l">
              <a:lnSpc>
                <a:spcPct val="90000"/>
              </a:lnSpc>
              <a:spcBef>
                <a:spcPts val="375"/>
              </a:spcBef>
              <a:buClr>
                <a:schemeClr val="dk1"/>
              </a:buClr>
              <a:buSzPct val="100000"/>
              <a:buFont typeface="Arial"/>
              <a:buNone/>
              <a:defRPr b="0" i="0" sz="1050" u="none" cap="none" strike="noStrike">
                <a:solidFill>
                  <a:schemeClr val="dk1"/>
                </a:solidFill>
                <a:latin typeface="Cambria"/>
                <a:ea typeface="Cambria"/>
                <a:cs typeface="Cambria"/>
                <a:sym typeface="Cambria"/>
              </a:defRPr>
            </a:lvl2pPr>
            <a:lvl3pPr indent="0" lvl="2" marL="685800" marR="0" rtl="0" algn="l">
              <a:lnSpc>
                <a:spcPct val="90000"/>
              </a:lnSpc>
              <a:spcBef>
                <a:spcPts val="375"/>
              </a:spcBef>
              <a:buClr>
                <a:schemeClr val="dk1"/>
              </a:buClr>
              <a:buSzPct val="100000"/>
              <a:buFont typeface="Arial"/>
              <a:buNone/>
              <a:defRPr b="0" i="0" sz="900" u="none" cap="none" strike="noStrike">
                <a:solidFill>
                  <a:schemeClr val="dk1"/>
                </a:solidFill>
                <a:latin typeface="Cambria"/>
                <a:ea typeface="Cambria"/>
                <a:cs typeface="Cambria"/>
                <a:sym typeface="Cambria"/>
              </a:defRPr>
            </a:lvl3pPr>
            <a:lvl4pPr indent="0" lvl="3" marL="1028700" marR="0" rtl="0" algn="l">
              <a:lnSpc>
                <a:spcPct val="90000"/>
              </a:lnSpc>
              <a:spcBef>
                <a:spcPts val="375"/>
              </a:spcBef>
              <a:buClr>
                <a:schemeClr val="dk1"/>
              </a:buClr>
              <a:buSzPct val="100000"/>
              <a:buFont typeface="Arial"/>
              <a:buNone/>
              <a:defRPr b="0" i="0" sz="750" u="none" cap="none" strike="noStrike">
                <a:solidFill>
                  <a:schemeClr val="dk1"/>
                </a:solidFill>
                <a:latin typeface="Cambria"/>
                <a:ea typeface="Cambria"/>
                <a:cs typeface="Cambria"/>
                <a:sym typeface="Cambria"/>
              </a:defRPr>
            </a:lvl4pPr>
            <a:lvl5pPr indent="0" lvl="4" marL="1371600" marR="0" rtl="0" algn="l">
              <a:lnSpc>
                <a:spcPct val="90000"/>
              </a:lnSpc>
              <a:spcBef>
                <a:spcPts val="375"/>
              </a:spcBef>
              <a:buClr>
                <a:schemeClr val="dk1"/>
              </a:buClr>
              <a:buSzPct val="100000"/>
              <a:buFont typeface="Arial"/>
              <a:buNone/>
              <a:defRPr b="0" i="0" sz="750" u="none" cap="none" strike="noStrike">
                <a:solidFill>
                  <a:schemeClr val="dk1"/>
                </a:solidFill>
                <a:latin typeface="Cambria"/>
                <a:ea typeface="Cambria"/>
                <a:cs typeface="Cambria"/>
                <a:sym typeface="Cambria"/>
              </a:defRPr>
            </a:lvl5pPr>
            <a:lvl6pPr indent="0" lvl="5" marL="1714500" marR="0" rtl="0" algn="l">
              <a:lnSpc>
                <a:spcPct val="90000"/>
              </a:lnSpc>
              <a:spcBef>
                <a:spcPts val="375"/>
              </a:spcBef>
              <a:buClr>
                <a:schemeClr val="dk1"/>
              </a:buClr>
              <a:buSzPct val="100000"/>
              <a:buFont typeface="Arial"/>
              <a:buNone/>
              <a:defRPr b="0" i="0" sz="750" u="none" cap="none" strike="noStrike">
                <a:solidFill>
                  <a:schemeClr val="dk1"/>
                </a:solidFill>
                <a:latin typeface="Cambria"/>
                <a:ea typeface="Cambria"/>
                <a:cs typeface="Cambria"/>
                <a:sym typeface="Cambria"/>
              </a:defRPr>
            </a:lvl6pPr>
            <a:lvl7pPr indent="0" lvl="6" marL="2057400" marR="0" rtl="0" algn="l">
              <a:lnSpc>
                <a:spcPct val="90000"/>
              </a:lnSpc>
              <a:spcBef>
                <a:spcPts val="375"/>
              </a:spcBef>
              <a:buClr>
                <a:schemeClr val="dk1"/>
              </a:buClr>
              <a:buSzPct val="100000"/>
              <a:buFont typeface="Arial"/>
              <a:buNone/>
              <a:defRPr b="0" i="0" sz="750" u="none" cap="none" strike="noStrike">
                <a:solidFill>
                  <a:schemeClr val="dk1"/>
                </a:solidFill>
                <a:latin typeface="Cambria"/>
                <a:ea typeface="Cambria"/>
                <a:cs typeface="Cambria"/>
                <a:sym typeface="Cambria"/>
              </a:defRPr>
            </a:lvl7pPr>
            <a:lvl8pPr indent="0" lvl="7" marL="2400300" marR="0" rtl="0" algn="l">
              <a:lnSpc>
                <a:spcPct val="90000"/>
              </a:lnSpc>
              <a:spcBef>
                <a:spcPts val="375"/>
              </a:spcBef>
              <a:buClr>
                <a:schemeClr val="dk1"/>
              </a:buClr>
              <a:buSzPct val="100000"/>
              <a:buFont typeface="Arial"/>
              <a:buNone/>
              <a:defRPr b="0" i="0" sz="750" u="none" cap="none" strike="noStrike">
                <a:solidFill>
                  <a:schemeClr val="dk1"/>
                </a:solidFill>
                <a:latin typeface="Cambria"/>
                <a:ea typeface="Cambria"/>
                <a:cs typeface="Cambria"/>
                <a:sym typeface="Cambria"/>
              </a:defRPr>
            </a:lvl8pPr>
            <a:lvl9pPr indent="0" lvl="8" marL="2743200" marR="0" rtl="0" algn="l">
              <a:lnSpc>
                <a:spcPct val="90000"/>
              </a:lnSpc>
              <a:spcBef>
                <a:spcPts val="375"/>
              </a:spcBef>
              <a:buClr>
                <a:schemeClr val="dk1"/>
              </a:buClr>
              <a:buSzPct val="100000"/>
              <a:buFont typeface="Arial"/>
              <a:buNone/>
              <a:defRPr b="0" i="0" sz="750" u="none" cap="none" strike="noStrike">
                <a:solidFill>
                  <a:schemeClr val="dk1"/>
                </a:solidFill>
                <a:latin typeface="Cambria"/>
                <a:ea typeface="Cambria"/>
                <a:cs typeface="Cambria"/>
                <a:sym typeface="Cambria"/>
              </a:defRPr>
            </a:lvl9pPr>
          </a:lstStyle>
          <a:p/>
        </p:txBody>
      </p:sp>
      <p:sp>
        <p:nvSpPr>
          <p:cNvPr id="65" name="Shape 65"/>
          <p:cNvSpPr txBox="1"/>
          <p:nvPr>
            <p:ph idx="10" type="dt"/>
          </p:nvPr>
        </p:nvSpPr>
        <p:spPr>
          <a:xfrm>
            <a:off x="628650" y="4767263"/>
            <a:ext cx="2057400" cy="273844"/>
          </a:xfrm>
          <a:prstGeom prst="rect">
            <a:avLst/>
          </a:prstGeom>
          <a:noFill/>
          <a:ln>
            <a:noFill/>
          </a:ln>
        </p:spPr>
        <p:txBody>
          <a:bodyPr anchorCtr="0" anchor="ctr" bIns="91425" lIns="91425" rIns="91425" wrap="square" tIns="91425"/>
          <a:lstStyle>
            <a:lvl1pPr indent="0" lvl="0" marL="0" marR="0" rtl="0" algn="l">
              <a:spcBef>
                <a:spcPts val="0"/>
              </a:spcBef>
              <a:buSzPct val="155555"/>
              <a:buNone/>
              <a:defRPr sz="900">
                <a:solidFill>
                  <a:srgbClr val="888888"/>
                </a:solidFill>
                <a:latin typeface="Cambria"/>
                <a:ea typeface="Cambria"/>
                <a:cs typeface="Cambria"/>
                <a:sym typeface="Cambria"/>
              </a:defRPr>
            </a:lvl1pPr>
            <a:lvl2pPr indent="0" lvl="1" marL="457200" marR="0" rtl="0" algn="l">
              <a:spcBef>
                <a:spcPts val="0"/>
              </a:spcBef>
              <a:buSzPct val="77777"/>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SzPct val="77777"/>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SzPct val="77777"/>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SzPct val="77777"/>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SzPct val="77777"/>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SzPct val="77777"/>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SzPct val="77777"/>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SzPct val="77777"/>
              <a:buNone/>
              <a:defRPr b="0" i="0" sz="1800" u="none" cap="none" strike="noStrike">
                <a:solidFill>
                  <a:schemeClr val="dk1"/>
                </a:solidFill>
                <a:latin typeface="Cambria"/>
                <a:ea typeface="Cambria"/>
                <a:cs typeface="Cambria"/>
                <a:sym typeface="Cambria"/>
              </a:defRPr>
            </a:lvl9pPr>
          </a:lstStyle>
          <a:p/>
        </p:txBody>
      </p:sp>
      <p:sp>
        <p:nvSpPr>
          <p:cNvPr id="66" name="Shape 66"/>
          <p:cNvSpPr txBox="1"/>
          <p:nvPr>
            <p:ph idx="11" type="ftr"/>
          </p:nvPr>
        </p:nvSpPr>
        <p:spPr>
          <a:xfrm>
            <a:off x="3028950" y="4767263"/>
            <a:ext cx="3086100" cy="273844"/>
          </a:xfrm>
          <a:prstGeom prst="rect">
            <a:avLst/>
          </a:prstGeom>
          <a:noFill/>
          <a:ln>
            <a:noFill/>
          </a:ln>
        </p:spPr>
        <p:txBody>
          <a:bodyPr anchorCtr="0" anchor="ctr" bIns="91425" lIns="91425" rIns="91425" wrap="square" tIns="91425"/>
          <a:lstStyle>
            <a:lvl1pPr indent="0" lvl="0" marL="0" marR="0" rtl="0" algn="ctr">
              <a:spcBef>
                <a:spcPts val="0"/>
              </a:spcBef>
              <a:buSzPct val="155555"/>
              <a:buNone/>
              <a:defRPr sz="900">
                <a:solidFill>
                  <a:srgbClr val="888888"/>
                </a:solidFill>
                <a:latin typeface="Cambria"/>
                <a:ea typeface="Cambria"/>
                <a:cs typeface="Cambria"/>
                <a:sym typeface="Cambria"/>
              </a:defRPr>
            </a:lvl1pPr>
            <a:lvl2pPr indent="0" lvl="1" marL="457200" marR="0" rtl="0" algn="l">
              <a:spcBef>
                <a:spcPts val="0"/>
              </a:spcBef>
              <a:buSzPct val="77777"/>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SzPct val="77777"/>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SzPct val="77777"/>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SzPct val="77777"/>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SzPct val="77777"/>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SzPct val="77777"/>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SzPct val="77777"/>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SzPct val="77777"/>
              <a:buNone/>
              <a:defRPr b="0" i="0" sz="1800" u="none" cap="none" strike="noStrike">
                <a:solidFill>
                  <a:schemeClr val="dk1"/>
                </a:solidFill>
                <a:latin typeface="Cambria"/>
                <a:ea typeface="Cambria"/>
                <a:cs typeface="Cambria"/>
                <a:sym typeface="Cambria"/>
              </a:defRPr>
            </a:lvl9pPr>
          </a:lstStyle>
          <a:p/>
        </p:txBody>
      </p:sp>
      <p:sp>
        <p:nvSpPr>
          <p:cNvPr id="67" name="Shape 67"/>
          <p:cNvSpPr txBox="1"/>
          <p:nvPr>
            <p:ph idx="12" type="sldNum"/>
          </p:nvPr>
        </p:nvSpPr>
        <p:spPr>
          <a:xfrm>
            <a:off x="6457950" y="4767263"/>
            <a:ext cx="2057400" cy="273844"/>
          </a:xfrm>
          <a:prstGeom prst="rect">
            <a:avLst/>
          </a:prstGeom>
          <a:noFill/>
          <a:ln>
            <a:noFill/>
          </a:ln>
        </p:spPr>
        <p:txBody>
          <a:bodyPr anchorCtr="0" anchor="ctr" bIns="45700" lIns="91425" rIns="91425" wrap="square" tIns="45700">
            <a:noAutofit/>
          </a:bodyPr>
          <a:lstStyle/>
          <a:p>
            <a:pPr indent="-76200" lvl="0" marL="0" marR="0" rtl="0" algn="r">
              <a:spcBef>
                <a:spcPts val="0"/>
              </a:spcBef>
              <a:buClr>
                <a:srgbClr val="888888"/>
              </a:buClr>
              <a:buSzPct val="100000"/>
              <a:buFont typeface="Cambria"/>
              <a:buNone/>
            </a:pPr>
            <a:fld id="{00000000-1234-1234-1234-123412341234}" type="slidenum">
              <a:rPr lang="en-US" sz="1200">
                <a:solidFill>
                  <a:srgbClr val="888888"/>
                </a:solidFill>
                <a:latin typeface="Cambria"/>
                <a:ea typeface="Cambria"/>
                <a:cs typeface="Cambria"/>
                <a:sym typeface="Cambria"/>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图片与标题">
    <p:spTree>
      <p:nvGrpSpPr>
        <p:cNvPr id="68" name="Shape 68"/>
        <p:cNvGrpSpPr/>
        <p:nvPr/>
      </p:nvGrpSpPr>
      <p:grpSpPr>
        <a:xfrm>
          <a:off x="0" y="0"/>
          <a:ext cx="0" cy="0"/>
          <a:chOff x="0" y="0"/>
          <a:chExt cx="0" cy="0"/>
        </a:xfrm>
      </p:grpSpPr>
      <p:sp>
        <p:nvSpPr>
          <p:cNvPr id="69" name="Shape 69"/>
          <p:cNvSpPr txBox="1"/>
          <p:nvPr>
            <p:ph type="title"/>
          </p:nvPr>
        </p:nvSpPr>
        <p:spPr>
          <a:xfrm>
            <a:off x="629841" y="342900"/>
            <a:ext cx="2949178" cy="1200150"/>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chemeClr val="dk1"/>
              </a:buClr>
              <a:buSzPct val="100000"/>
              <a:buFont typeface="Cambria"/>
              <a:buNone/>
              <a:defRPr b="0" i="0" sz="2400" u="none" cap="none" strike="noStrike">
                <a:solidFill>
                  <a:schemeClr val="dk1"/>
                </a:solidFill>
                <a:latin typeface="Cambria"/>
                <a:ea typeface="Cambria"/>
                <a:cs typeface="Cambria"/>
                <a:sym typeface="Cambria"/>
              </a:defRPr>
            </a:lvl1pPr>
            <a:lvl2pPr indent="0" lvl="1">
              <a:spcBef>
                <a:spcPts val="0"/>
              </a:spcBef>
              <a:buSzPct val="77777"/>
              <a:buNone/>
              <a:defRPr sz="1800"/>
            </a:lvl2pPr>
            <a:lvl3pPr indent="0" lvl="2">
              <a:spcBef>
                <a:spcPts val="0"/>
              </a:spcBef>
              <a:buSzPct val="77777"/>
              <a:buNone/>
              <a:defRPr sz="1800"/>
            </a:lvl3pPr>
            <a:lvl4pPr indent="0" lvl="3">
              <a:spcBef>
                <a:spcPts val="0"/>
              </a:spcBef>
              <a:buSzPct val="77777"/>
              <a:buNone/>
              <a:defRPr sz="1800"/>
            </a:lvl4pPr>
            <a:lvl5pPr indent="0" lvl="4">
              <a:spcBef>
                <a:spcPts val="0"/>
              </a:spcBef>
              <a:buSzPct val="77777"/>
              <a:buNone/>
              <a:defRPr sz="1800"/>
            </a:lvl5pPr>
            <a:lvl6pPr indent="0" lvl="5">
              <a:spcBef>
                <a:spcPts val="0"/>
              </a:spcBef>
              <a:buSzPct val="77777"/>
              <a:buNone/>
              <a:defRPr sz="1800"/>
            </a:lvl6pPr>
            <a:lvl7pPr indent="0" lvl="6">
              <a:spcBef>
                <a:spcPts val="0"/>
              </a:spcBef>
              <a:buSzPct val="77777"/>
              <a:buNone/>
              <a:defRPr sz="1800"/>
            </a:lvl7pPr>
            <a:lvl8pPr indent="0" lvl="7">
              <a:spcBef>
                <a:spcPts val="0"/>
              </a:spcBef>
              <a:buSzPct val="77777"/>
              <a:buNone/>
              <a:defRPr sz="1800"/>
            </a:lvl8pPr>
            <a:lvl9pPr indent="0" lvl="8">
              <a:spcBef>
                <a:spcPts val="0"/>
              </a:spcBef>
              <a:buSzPct val="77777"/>
              <a:buNone/>
              <a:defRPr sz="1800"/>
            </a:lvl9pPr>
          </a:lstStyle>
          <a:p/>
        </p:txBody>
      </p:sp>
      <p:sp>
        <p:nvSpPr>
          <p:cNvPr id="70" name="Shape 70"/>
          <p:cNvSpPr/>
          <p:nvPr>
            <p:ph idx="2" type="pic"/>
          </p:nvPr>
        </p:nvSpPr>
        <p:spPr>
          <a:xfrm>
            <a:off x="3887391" y="740569"/>
            <a:ext cx="4629150" cy="3655219"/>
          </a:xfrm>
          <a:prstGeom prst="rect">
            <a:avLst/>
          </a:prstGeom>
          <a:noFill/>
          <a:ln>
            <a:noFill/>
          </a:ln>
        </p:spPr>
        <p:txBody>
          <a:bodyPr anchorCtr="0" anchor="t" bIns="91425" lIns="91425" rIns="91425" wrap="square" tIns="91425"/>
          <a:lstStyle>
            <a:lvl1pPr indent="0" lvl="0" marL="0" marR="0" rtl="0" algn="l">
              <a:lnSpc>
                <a:spcPct val="90000"/>
              </a:lnSpc>
              <a:spcBef>
                <a:spcPts val="750"/>
              </a:spcBef>
              <a:buClr>
                <a:schemeClr val="dk1"/>
              </a:buClr>
              <a:buSzPct val="100000"/>
              <a:buFont typeface="Arial"/>
              <a:buNone/>
              <a:defRPr b="0" i="0" sz="2400" u="none" cap="none" strike="noStrike">
                <a:solidFill>
                  <a:schemeClr val="dk1"/>
                </a:solidFill>
                <a:latin typeface="Cambria"/>
                <a:ea typeface="Cambria"/>
                <a:cs typeface="Cambria"/>
                <a:sym typeface="Cambria"/>
              </a:defRPr>
            </a:lvl1pPr>
            <a:lvl2pPr indent="0" lvl="1" marL="342900" marR="0" rtl="0" algn="l">
              <a:lnSpc>
                <a:spcPct val="90000"/>
              </a:lnSpc>
              <a:spcBef>
                <a:spcPts val="375"/>
              </a:spcBef>
              <a:buClr>
                <a:schemeClr val="dk1"/>
              </a:buClr>
              <a:buSzPct val="100000"/>
              <a:buFont typeface="Arial"/>
              <a:buNone/>
              <a:defRPr b="0" i="0" sz="2100" u="none" cap="none" strike="noStrike">
                <a:solidFill>
                  <a:schemeClr val="dk1"/>
                </a:solidFill>
                <a:latin typeface="Cambria"/>
                <a:ea typeface="Cambria"/>
                <a:cs typeface="Cambria"/>
                <a:sym typeface="Cambria"/>
              </a:defRPr>
            </a:lvl2pPr>
            <a:lvl3pPr indent="0" lvl="2" marL="685800" marR="0" rtl="0" algn="l">
              <a:lnSpc>
                <a:spcPct val="90000"/>
              </a:lnSpc>
              <a:spcBef>
                <a:spcPts val="375"/>
              </a:spcBef>
              <a:buClr>
                <a:schemeClr val="dk1"/>
              </a:buClr>
              <a:buSzPct val="100000"/>
              <a:buFont typeface="Arial"/>
              <a:buNone/>
              <a:defRPr b="0" i="0" sz="1800" u="none" cap="none" strike="noStrike">
                <a:solidFill>
                  <a:schemeClr val="dk1"/>
                </a:solidFill>
                <a:latin typeface="Cambria"/>
                <a:ea typeface="Cambria"/>
                <a:cs typeface="Cambria"/>
                <a:sym typeface="Cambria"/>
              </a:defRPr>
            </a:lvl3pPr>
            <a:lvl4pPr indent="0" lvl="3" marL="1028700" marR="0" rtl="0" algn="l">
              <a:lnSpc>
                <a:spcPct val="90000"/>
              </a:lnSpc>
              <a:spcBef>
                <a:spcPts val="375"/>
              </a:spcBef>
              <a:buClr>
                <a:schemeClr val="dk1"/>
              </a:buClr>
              <a:buSzPct val="100000"/>
              <a:buFont typeface="Arial"/>
              <a:buNone/>
              <a:defRPr b="0" i="0" sz="1500" u="none" cap="none" strike="noStrike">
                <a:solidFill>
                  <a:schemeClr val="dk1"/>
                </a:solidFill>
                <a:latin typeface="Cambria"/>
                <a:ea typeface="Cambria"/>
                <a:cs typeface="Cambria"/>
                <a:sym typeface="Cambria"/>
              </a:defRPr>
            </a:lvl4pPr>
            <a:lvl5pPr indent="0" lvl="4" marL="1371600" marR="0" rtl="0" algn="l">
              <a:lnSpc>
                <a:spcPct val="90000"/>
              </a:lnSpc>
              <a:spcBef>
                <a:spcPts val="375"/>
              </a:spcBef>
              <a:buClr>
                <a:schemeClr val="dk1"/>
              </a:buClr>
              <a:buSzPct val="100000"/>
              <a:buFont typeface="Arial"/>
              <a:buNone/>
              <a:defRPr b="0" i="0" sz="1500" u="none" cap="none" strike="noStrike">
                <a:solidFill>
                  <a:schemeClr val="dk1"/>
                </a:solidFill>
                <a:latin typeface="Cambria"/>
                <a:ea typeface="Cambria"/>
                <a:cs typeface="Cambria"/>
                <a:sym typeface="Cambria"/>
              </a:defRPr>
            </a:lvl5pPr>
            <a:lvl6pPr indent="0" lvl="5" marL="1714500" marR="0" rtl="0" algn="l">
              <a:lnSpc>
                <a:spcPct val="90000"/>
              </a:lnSpc>
              <a:spcBef>
                <a:spcPts val="375"/>
              </a:spcBef>
              <a:buClr>
                <a:schemeClr val="dk1"/>
              </a:buClr>
              <a:buSzPct val="100000"/>
              <a:buFont typeface="Arial"/>
              <a:buNone/>
              <a:defRPr b="0" i="0" sz="1500" u="none" cap="none" strike="noStrike">
                <a:solidFill>
                  <a:schemeClr val="dk1"/>
                </a:solidFill>
                <a:latin typeface="Cambria"/>
                <a:ea typeface="Cambria"/>
                <a:cs typeface="Cambria"/>
                <a:sym typeface="Cambria"/>
              </a:defRPr>
            </a:lvl6pPr>
            <a:lvl7pPr indent="0" lvl="6" marL="2057400" marR="0" rtl="0" algn="l">
              <a:lnSpc>
                <a:spcPct val="90000"/>
              </a:lnSpc>
              <a:spcBef>
                <a:spcPts val="375"/>
              </a:spcBef>
              <a:buClr>
                <a:schemeClr val="dk1"/>
              </a:buClr>
              <a:buSzPct val="100000"/>
              <a:buFont typeface="Arial"/>
              <a:buNone/>
              <a:defRPr b="0" i="0" sz="1500" u="none" cap="none" strike="noStrike">
                <a:solidFill>
                  <a:schemeClr val="dk1"/>
                </a:solidFill>
                <a:latin typeface="Cambria"/>
                <a:ea typeface="Cambria"/>
                <a:cs typeface="Cambria"/>
                <a:sym typeface="Cambria"/>
              </a:defRPr>
            </a:lvl7pPr>
            <a:lvl8pPr indent="0" lvl="7" marL="2400300" marR="0" rtl="0" algn="l">
              <a:lnSpc>
                <a:spcPct val="90000"/>
              </a:lnSpc>
              <a:spcBef>
                <a:spcPts val="375"/>
              </a:spcBef>
              <a:buClr>
                <a:schemeClr val="dk1"/>
              </a:buClr>
              <a:buSzPct val="100000"/>
              <a:buFont typeface="Arial"/>
              <a:buNone/>
              <a:defRPr b="0" i="0" sz="1500" u="none" cap="none" strike="noStrike">
                <a:solidFill>
                  <a:schemeClr val="dk1"/>
                </a:solidFill>
                <a:latin typeface="Cambria"/>
                <a:ea typeface="Cambria"/>
                <a:cs typeface="Cambria"/>
                <a:sym typeface="Cambria"/>
              </a:defRPr>
            </a:lvl8pPr>
            <a:lvl9pPr indent="0" lvl="8" marL="2743200" marR="0" rtl="0" algn="l">
              <a:lnSpc>
                <a:spcPct val="90000"/>
              </a:lnSpc>
              <a:spcBef>
                <a:spcPts val="375"/>
              </a:spcBef>
              <a:buClr>
                <a:schemeClr val="dk1"/>
              </a:buClr>
              <a:buSzPct val="100000"/>
              <a:buFont typeface="Arial"/>
              <a:buNone/>
              <a:defRPr b="0" i="0" sz="1500" u="none" cap="none" strike="noStrike">
                <a:solidFill>
                  <a:schemeClr val="dk1"/>
                </a:solidFill>
                <a:latin typeface="Cambria"/>
                <a:ea typeface="Cambria"/>
                <a:cs typeface="Cambria"/>
                <a:sym typeface="Cambria"/>
              </a:defRPr>
            </a:lvl9pPr>
          </a:lstStyle>
          <a:p/>
        </p:txBody>
      </p:sp>
      <p:sp>
        <p:nvSpPr>
          <p:cNvPr id="71" name="Shape 71"/>
          <p:cNvSpPr txBox="1"/>
          <p:nvPr>
            <p:ph idx="1" type="body"/>
          </p:nvPr>
        </p:nvSpPr>
        <p:spPr>
          <a:xfrm>
            <a:off x="629841" y="1543050"/>
            <a:ext cx="2949178" cy="2858691"/>
          </a:xfrm>
          <a:prstGeom prst="rect">
            <a:avLst/>
          </a:prstGeom>
          <a:noFill/>
          <a:ln>
            <a:noFill/>
          </a:ln>
        </p:spPr>
        <p:txBody>
          <a:bodyPr anchorCtr="0" anchor="t" bIns="91425" lIns="91425" rIns="91425" wrap="square" tIns="91425"/>
          <a:lstStyle>
            <a:lvl1pPr indent="0" lvl="0" marL="0" marR="0" rtl="0" algn="l">
              <a:lnSpc>
                <a:spcPct val="90000"/>
              </a:lnSpc>
              <a:spcBef>
                <a:spcPts val="750"/>
              </a:spcBef>
              <a:buClr>
                <a:schemeClr val="dk1"/>
              </a:buClr>
              <a:buSzPct val="100000"/>
              <a:buFont typeface="Arial"/>
              <a:buNone/>
              <a:defRPr b="0" i="0" sz="1200" u="none" cap="none" strike="noStrike">
                <a:solidFill>
                  <a:schemeClr val="dk1"/>
                </a:solidFill>
                <a:latin typeface="Cambria"/>
                <a:ea typeface="Cambria"/>
                <a:cs typeface="Cambria"/>
                <a:sym typeface="Cambria"/>
              </a:defRPr>
            </a:lvl1pPr>
            <a:lvl2pPr indent="0" lvl="1" marL="342900" marR="0" rtl="0" algn="l">
              <a:lnSpc>
                <a:spcPct val="90000"/>
              </a:lnSpc>
              <a:spcBef>
                <a:spcPts val="375"/>
              </a:spcBef>
              <a:buClr>
                <a:schemeClr val="dk1"/>
              </a:buClr>
              <a:buSzPct val="100000"/>
              <a:buFont typeface="Arial"/>
              <a:buNone/>
              <a:defRPr b="0" i="0" sz="1050" u="none" cap="none" strike="noStrike">
                <a:solidFill>
                  <a:schemeClr val="dk1"/>
                </a:solidFill>
                <a:latin typeface="Cambria"/>
                <a:ea typeface="Cambria"/>
                <a:cs typeface="Cambria"/>
                <a:sym typeface="Cambria"/>
              </a:defRPr>
            </a:lvl2pPr>
            <a:lvl3pPr indent="0" lvl="2" marL="685800" marR="0" rtl="0" algn="l">
              <a:lnSpc>
                <a:spcPct val="90000"/>
              </a:lnSpc>
              <a:spcBef>
                <a:spcPts val="375"/>
              </a:spcBef>
              <a:buClr>
                <a:schemeClr val="dk1"/>
              </a:buClr>
              <a:buSzPct val="100000"/>
              <a:buFont typeface="Arial"/>
              <a:buNone/>
              <a:defRPr b="0" i="0" sz="900" u="none" cap="none" strike="noStrike">
                <a:solidFill>
                  <a:schemeClr val="dk1"/>
                </a:solidFill>
                <a:latin typeface="Cambria"/>
                <a:ea typeface="Cambria"/>
                <a:cs typeface="Cambria"/>
                <a:sym typeface="Cambria"/>
              </a:defRPr>
            </a:lvl3pPr>
            <a:lvl4pPr indent="0" lvl="3" marL="1028700" marR="0" rtl="0" algn="l">
              <a:lnSpc>
                <a:spcPct val="90000"/>
              </a:lnSpc>
              <a:spcBef>
                <a:spcPts val="375"/>
              </a:spcBef>
              <a:buClr>
                <a:schemeClr val="dk1"/>
              </a:buClr>
              <a:buSzPct val="100000"/>
              <a:buFont typeface="Arial"/>
              <a:buNone/>
              <a:defRPr b="0" i="0" sz="750" u="none" cap="none" strike="noStrike">
                <a:solidFill>
                  <a:schemeClr val="dk1"/>
                </a:solidFill>
                <a:latin typeface="Cambria"/>
                <a:ea typeface="Cambria"/>
                <a:cs typeface="Cambria"/>
                <a:sym typeface="Cambria"/>
              </a:defRPr>
            </a:lvl4pPr>
            <a:lvl5pPr indent="0" lvl="4" marL="1371600" marR="0" rtl="0" algn="l">
              <a:lnSpc>
                <a:spcPct val="90000"/>
              </a:lnSpc>
              <a:spcBef>
                <a:spcPts val="375"/>
              </a:spcBef>
              <a:buClr>
                <a:schemeClr val="dk1"/>
              </a:buClr>
              <a:buSzPct val="100000"/>
              <a:buFont typeface="Arial"/>
              <a:buNone/>
              <a:defRPr b="0" i="0" sz="750" u="none" cap="none" strike="noStrike">
                <a:solidFill>
                  <a:schemeClr val="dk1"/>
                </a:solidFill>
                <a:latin typeface="Cambria"/>
                <a:ea typeface="Cambria"/>
                <a:cs typeface="Cambria"/>
                <a:sym typeface="Cambria"/>
              </a:defRPr>
            </a:lvl5pPr>
            <a:lvl6pPr indent="0" lvl="5" marL="1714500" marR="0" rtl="0" algn="l">
              <a:lnSpc>
                <a:spcPct val="90000"/>
              </a:lnSpc>
              <a:spcBef>
                <a:spcPts val="375"/>
              </a:spcBef>
              <a:buClr>
                <a:schemeClr val="dk1"/>
              </a:buClr>
              <a:buSzPct val="100000"/>
              <a:buFont typeface="Arial"/>
              <a:buNone/>
              <a:defRPr b="0" i="0" sz="750" u="none" cap="none" strike="noStrike">
                <a:solidFill>
                  <a:schemeClr val="dk1"/>
                </a:solidFill>
                <a:latin typeface="Cambria"/>
                <a:ea typeface="Cambria"/>
                <a:cs typeface="Cambria"/>
                <a:sym typeface="Cambria"/>
              </a:defRPr>
            </a:lvl6pPr>
            <a:lvl7pPr indent="0" lvl="6" marL="2057400" marR="0" rtl="0" algn="l">
              <a:lnSpc>
                <a:spcPct val="90000"/>
              </a:lnSpc>
              <a:spcBef>
                <a:spcPts val="375"/>
              </a:spcBef>
              <a:buClr>
                <a:schemeClr val="dk1"/>
              </a:buClr>
              <a:buSzPct val="100000"/>
              <a:buFont typeface="Arial"/>
              <a:buNone/>
              <a:defRPr b="0" i="0" sz="750" u="none" cap="none" strike="noStrike">
                <a:solidFill>
                  <a:schemeClr val="dk1"/>
                </a:solidFill>
                <a:latin typeface="Cambria"/>
                <a:ea typeface="Cambria"/>
                <a:cs typeface="Cambria"/>
                <a:sym typeface="Cambria"/>
              </a:defRPr>
            </a:lvl7pPr>
            <a:lvl8pPr indent="0" lvl="7" marL="2400300" marR="0" rtl="0" algn="l">
              <a:lnSpc>
                <a:spcPct val="90000"/>
              </a:lnSpc>
              <a:spcBef>
                <a:spcPts val="375"/>
              </a:spcBef>
              <a:buClr>
                <a:schemeClr val="dk1"/>
              </a:buClr>
              <a:buSzPct val="100000"/>
              <a:buFont typeface="Arial"/>
              <a:buNone/>
              <a:defRPr b="0" i="0" sz="750" u="none" cap="none" strike="noStrike">
                <a:solidFill>
                  <a:schemeClr val="dk1"/>
                </a:solidFill>
                <a:latin typeface="Cambria"/>
                <a:ea typeface="Cambria"/>
                <a:cs typeface="Cambria"/>
                <a:sym typeface="Cambria"/>
              </a:defRPr>
            </a:lvl8pPr>
            <a:lvl9pPr indent="0" lvl="8" marL="2743200" marR="0" rtl="0" algn="l">
              <a:lnSpc>
                <a:spcPct val="90000"/>
              </a:lnSpc>
              <a:spcBef>
                <a:spcPts val="375"/>
              </a:spcBef>
              <a:buClr>
                <a:schemeClr val="dk1"/>
              </a:buClr>
              <a:buSzPct val="100000"/>
              <a:buFont typeface="Arial"/>
              <a:buNone/>
              <a:defRPr b="0" i="0" sz="750" u="none" cap="none" strike="noStrike">
                <a:solidFill>
                  <a:schemeClr val="dk1"/>
                </a:solidFill>
                <a:latin typeface="Cambria"/>
                <a:ea typeface="Cambria"/>
                <a:cs typeface="Cambria"/>
                <a:sym typeface="Cambria"/>
              </a:defRPr>
            </a:lvl9pPr>
          </a:lstStyle>
          <a:p/>
        </p:txBody>
      </p:sp>
      <p:sp>
        <p:nvSpPr>
          <p:cNvPr id="72" name="Shape 72"/>
          <p:cNvSpPr txBox="1"/>
          <p:nvPr>
            <p:ph idx="10" type="dt"/>
          </p:nvPr>
        </p:nvSpPr>
        <p:spPr>
          <a:xfrm>
            <a:off x="628650" y="4767263"/>
            <a:ext cx="2057400" cy="273844"/>
          </a:xfrm>
          <a:prstGeom prst="rect">
            <a:avLst/>
          </a:prstGeom>
          <a:noFill/>
          <a:ln>
            <a:noFill/>
          </a:ln>
        </p:spPr>
        <p:txBody>
          <a:bodyPr anchorCtr="0" anchor="ctr" bIns="91425" lIns="91425" rIns="91425" wrap="square" tIns="91425"/>
          <a:lstStyle>
            <a:lvl1pPr indent="0" lvl="0" marL="0" marR="0" rtl="0" algn="l">
              <a:spcBef>
                <a:spcPts val="0"/>
              </a:spcBef>
              <a:buSzPct val="155555"/>
              <a:buNone/>
              <a:defRPr sz="900">
                <a:solidFill>
                  <a:srgbClr val="888888"/>
                </a:solidFill>
                <a:latin typeface="Cambria"/>
                <a:ea typeface="Cambria"/>
                <a:cs typeface="Cambria"/>
                <a:sym typeface="Cambria"/>
              </a:defRPr>
            </a:lvl1pPr>
            <a:lvl2pPr indent="0" lvl="1" marL="457200" marR="0" rtl="0" algn="l">
              <a:spcBef>
                <a:spcPts val="0"/>
              </a:spcBef>
              <a:buSzPct val="77777"/>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SzPct val="77777"/>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SzPct val="77777"/>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SzPct val="77777"/>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SzPct val="77777"/>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SzPct val="77777"/>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SzPct val="77777"/>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SzPct val="77777"/>
              <a:buNone/>
              <a:defRPr b="0" i="0" sz="1800" u="none" cap="none" strike="noStrike">
                <a:solidFill>
                  <a:schemeClr val="dk1"/>
                </a:solidFill>
                <a:latin typeface="Cambria"/>
                <a:ea typeface="Cambria"/>
                <a:cs typeface="Cambria"/>
                <a:sym typeface="Cambria"/>
              </a:defRPr>
            </a:lvl9pPr>
          </a:lstStyle>
          <a:p/>
        </p:txBody>
      </p:sp>
      <p:sp>
        <p:nvSpPr>
          <p:cNvPr id="73" name="Shape 73"/>
          <p:cNvSpPr txBox="1"/>
          <p:nvPr>
            <p:ph idx="11" type="ftr"/>
          </p:nvPr>
        </p:nvSpPr>
        <p:spPr>
          <a:xfrm>
            <a:off x="3028950" y="4767263"/>
            <a:ext cx="3086100" cy="273844"/>
          </a:xfrm>
          <a:prstGeom prst="rect">
            <a:avLst/>
          </a:prstGeom>
          <a:noFill/>
          <a:ln>
            <a:noFill/>
          </a:ln>
        </p:spPr>
        <p:txBody>
          <a:bodyPr anchorCtr="0" anchor="ctr" bIns="91425" lIns="91425" rIns="91425" wrap="square" tIns="91425"/>
          <a:lstStyle>
            <a:lvl1pPr indent="0" lvl="0" marL="0" marR="0" rtl="0" algn="ctr">
              <a:spcBef>
                <a:spcPts val="0"/>
              </a:spcBef>
              <a:buSzPct val="155555"/>
              <a:buNone/>
              <a:defRPr sz="900">
                <a:solidFill>
                  <a:srgbClr val="888888"/>
                </a:solidFill>
                <a:latin typeface="Cambria"/>
                <a:ea typeface="Cambria"/>
                <a:cs typeface="Cambria"/>
                <a:sym typeface="Cambria"/>
              </a:defRPr>
            </a:lvl1pPr>
            <a:lvl2pPr indent="0" lvl="1" marL="457200" marR="0" rtl="0" algn="l">
              <a:spcBef>
                <a:spcPts val="0"/>
              </a:spcBef>
              <a:buSzPct val="77777"/>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SzPct val="77777"/>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SzPct val="77777"/>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SzPct val="77777"/>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SzPct val="77777"/>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SzPct val="77777"/>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SzPct val="77777"/>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SzPct val="77777"/>
              <a:buNone/>
              <a:defRPr b="0" i="0" sz="1800" u="none" cap="none" strike="noStrike">
                <a:solidFill>
                  <a:schemeClr val="dk1"/>
                </a:solidFill>
                <a:latin typeface="Cambria"/>
                <a:ea typeface="Cambria"/>
                <a:cs typeface="Cambria"/>
                <a:sym typeface="Cambria"/>
              </a:defRPr>
            </a:lvl9pPr>
          </a:lstStyle>
          <a:p/>
        </p:txBody>
      </p:sp>
      <p:sp>
        <p:nvSpPr>
          <p:cNvPr id="74" name="Shape 74"/>
          <p:cNvSpPr txBox="1"/>
          <p:nvPr>
            <p:ph idx="12" type="sldNum"/>
          </p:nvPr>
        </p:nvSpPr>
        <p:spPr>
          <a:xfrm>
            <a:off x="6457950" y="4767263"/>
            <a:ext cx="2057400" cy="273844"/>
          </a:xfrm>
          <a:prstGeom prst="rect">
            <a:avLst/>
          </a:prstGeom>
          <a:noFill/>
          <a:ln>
            <a:noFill/>
          </a:ln>
        </p:spPr>
        <p:txBody>
          <a:bodyPr anchorCtr="0" anchor="ctr" bIns="45700" lIns="91425" rIns="91425" wrap="square" tIns="45700">
            <a:noAutofit/>
          </a:bodyPr>
          <a:lstStyle/>
          <a:p>
            <a:pPr indent="-76200" lvl="0" marL="0" marR="0" rtl="0" algn="r">
              <a:spcBef>
                <a:spcPts val="0"/>
              </a:spcBef>
              <a:buClr>
                <a:srgbClr val="888888"/>
              </a:buClr>
              <a:buSzPct val="100000"/>
              <a:buFont typeface="Cambria"/>
              <a:buNone/>
            </a:pPr>
            <a:fld id="{00000000-1234-1234-1234-123412341234}" type="slidenum">
              <a:rPr lang="en-US" sz="1200">
                <a:solidFill>
                  <a:srgbClr val="888888"/>
                </a:solidFill>
                <a:latin typeface="Cambria"/>
                <a:ea typeface="Cambria"/>
                <a:cs typeface="Cambria"/>
                <a:sym typeface="Cambria"/>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标题和竖排文字">
    <p:spTree>
      <p:nvGrpSpPr>
        <p:cNvPr id="75" name="Shape 75"/>
        <p:cNvGrpSpPr/>
        <p:nvPr/>
      </p:nvGrpSpPr>
      <p:grpSpPr>
        <a:xfrm>
          <a:off x="0" y="0"/>
          <a:ext cx="0" cy="0"/>
          <a:chOff x="0" y="0"/>
          <a:chExt cx="0" cy="0"/>
        </a:xfrm>
      </p:grpSpPr>
      <p:sp>
        <p:nvSpPr>
          <p:cNvPr id="76" name="Shape 76"/>
          <p:cNvSpPr txBox="1"/>
          <p:nvPr>
            <p:ph type="title"/>
          </p:nvPr>
        </p:nvSpPr>
        <p:spPr>
          <a:xfrm>
            <a:off x="628650" y="273844"/>
            <a:ext cx="7886700" cy="994172"/>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chemeClr val="dk1"/>
              </a:buClr>
              <a:buSzPct val="100000"/>
              <a:buFont typeface="Cambria"/>
              <a:buNone/>
              <a:defRPr b="0" i="0" sz="3300" u="none" cap="none" strike="noStrike">
                <a:solidFill>
                  <a:schemeClr val="dk1"/>
                </a:solidFill>
                <a:latin typeface="Cambria"/>
                <a:ea typeface="Cambria"/>
                <a:cs typeface="Cambria"/>
                <a:sym typeface="Cambria"/>
              </a:defRPr>
            </a:lvl1pPr>
            <a:lvl2pPr indent="0" lvl="1">
              <a:spcBef>
                <a:spcPts val="0"/>
              </a:spcBef>
              <a:buSzPct val="77777"/>
              <a:buNone/>
              <a:defRPr sz="1800"/>
            </a:lvl2pPr>
            <a:lvl3pPr indent="0" lvl="2">
              <a:spcBef>
                <a:spcPts val="0"/>
              </a:spcBef>
              <a:buSzPct val="77777"/>
              <a:buNone/>
              <a:defRPr sz="1800"/>
            </a:lvl3pPr>
            <a:lvl4pPr indent="0" lvl="3">
              <a:spcBef>
                <a:spcPts val="0"/>
              </a:spcBef>
              <a:buSzPct val="77777"/>
              <a:buNone/>
              <a:defRPr sz="1800"/>
            </a:lvl4pPr>
            <a:lvl5pPr indent="0" lvl="4">
              <a:spcBef>
                <a:spcPts val="0"/>
              </a:spcBef>
              <a:buSzPct val="77777"/>
              <a:buNone/>
              <a:defRPr sz="1800"/>
            </a:lvl5pPr>
            <a:lvl6pPr indent="0" lvl="5">
              <a:spcBef>
                <a:spcPts val="0"/>
              </a:spcBef>
              <a:buSzPct val="77777"/>
              <a:buNone/>
              <a:defRPr sz="1800"/>
            </a:lvl6pPr>
            <a:lvl7pPr indent="0" lvl="6">
              <a:spcBef>
                <a:spcPts val="0"/>
              </a:spcBef>
              <a:buSzPct val="77777"/>
              <a:buNone/>
              <a:defRPr sz="1800"/>
            </a:lvl7pPr>
            <a:lvl8pPr indent="0" lvl="7">
              <a:spcBef>
                <a:spcPts val="0"/>
              </a:spcBef>
              <a:buSzPct val="77777"/>
              <a:buNone/>
              <a:defRPr sz="1800"/>
            </a:lvl8pPr>
            <a:lvl9pPr indent="0" lvl="8">
              <a:spcBef>
                <a:spcPts val="0"/>
              </a:spcBef>
              <a:buSzPct val="77777"/>
              <a:buNone/>
              <a:defRPr sz="1800"/>
            </a:lvl9pPr>
          </a:lstStyle>
          <a:p/>
        </p:txBody>
      </p:sp>
      <p:sp>
        <p:nvSpPr>
          <p:cNvPr id="77" name="Shape 77"/>
          <p:cNvSpPr txBox="1"/>
          <p:nvPr>
            <p:ph idx="1" type="body"/>
          </p:nvPr>
        </p:nvSpPr>
        <p:spPr>
          <a:xfrm rot="5400000">
            <a:off x="2940248" y="-942379"/>
            <a:ext cx="3263504" cy="7886700"/>
          </a:xfrm>
          <a:prstGeom prst="rect">
            <a:avLst/>
          </a:prstGeom>
          <a:noFill/>
          <a:ln>
            <a:noFill/>
          </a:ln>
        </p:spPr>
        <p:txBody>
          <a:bodyPr anchorCtr="0" anchor="t" bIns="91425" lIns="91425" rIns="91425" wrap="square" tIns="91425"/>
          <a:lstStyle>
            <a:lvl1pPr indent="-38100" lvl="0" marL="171450" marR="0" rtl="0" algn="l">
              <a:lnSpc>
                <a:spcPct val="90000"/>
              </a:lnSpc>
              <a:spcBef>
                <a:spcPts val="750"/>
              </a:spcBef>
              <a:buClr>
                <a:schemeClr val="dk1"/>
              </a:buClr>
              <a:buSzPct val="100000"/>
              <a:buFont typeface="Arial"/>
              <a:buChar char="•"/>
              <a:defRPr b="0" i="0" sz="2100" u="none" cap="none" strike="noStrike">
                <a:solidFill>
                  <a:schemeClr val="dk1"/>
                </a:solidFill>
                <a:latin typeface="Cambria"/>
                <a:ea typeface="Cambria"/>
                <a:cs typeface="Cambria"/>
                <a:sym typeface="Cambria"/>
              </a:defRPr>
            </a:lvl1pPr>
            <a:lvl2pPr indent="-57150" lvl="1" marL="514350" marR="0" rtl="0" algn="l">
              <a:lnSpc>
                <a:spcPct val="90000"/>
              </a:lnSpc>
              <a:spcBef>
                <a:spcPts val="375"/>
              </a:spcBef>
              <a:buClr>
                <a:schemeClr val="dk1"/>
              </a:buClr>
              <a:buSzPct val="100000"/>
              <a:buFont typeface="Arial"/>
              <a:buChar char="•"/>
              <a:defRPr b="0" i="0" sz="1800" u="none" cap="none" strike="noStrike">
                <a:solidFill>
                  <a:schemeClr val="dk1"/>
                </a:solidFill>
                <a:latin typeface="Cambria"/>
                <a:ea typeface="Cambria"/>
                <a:cs typeface="Cambria"/>
                <a:sym typeface="Cambria"/>
              </a:defRPr>
            </a:lvl2pPr>
            <a:lvl3pPr indent="-76200" lvl="2" marL="857250" marR="0" rtl="0" algn="l">
              <a:lnSpc>
                <a:spcPct val="90000"/>
              </a:lnSpc>
              <a:spcBef>
                <a:spcPts val="375"/>
              </a:spcBef>
              <a:buClr>
                <a:schemeClr val="dk1"/>
              </a:buClr>
              <a:buSzPct val="100000"/>
              <a:buFont typeface="Arial"/>
              <a:buChar char="•"/>
              <a:defRPr b="0" i="0" sz="1500" u="none" cap="none" strike="noStrike">
                <a:solidFill>
                  <a:schemeClr val="dk1"/>
                </a:solidFill>
                <a:latin typeface="Cambria"/>
                <a:ea typeface="Cambria"/>
                <a:cs typeface="Cambria"/>
                <a:sym typeface="Cambria"/>
              </a:defRPr>
            </a:lvl3pPr>
            <a:lvl4pPr indent="-85725" lvl="3" marL="1200150" marR="0" rtl="0" algn="l">
              <a:lnSpc>
                <a:spcPct val="90000"/>
              </a:lnSpc>
              <a:spcBef>
                <a:spcPts val="375"/>
              </a:spcBef>
              <a:buClr>
                <a:schemeClr val="dk1"/>
              </a:buClr>
              <a:buSzPct val="100000"/>
              <a:buFont typeface="Arial"/>
              <a:buChar char="•"/>
              <a:defRPr b="0" i="0" sz="1350" u="none" cap="none" strike="noStrike">
                <a:solidFill>
                  <a:schemeClr val="dk1"/>
                </a:solidFill>
                <a:latin typeface="Cambria"/>
                <a:ea typeface="Cambria"/>
                <a:cs typeface="Cambria"/>
                <a:sym typeface="Cambria"/>
              </a:defRPr>
            </a:lvl4pPr>
            <a:lvl5pPr indent="-85725" lvl="4" marL="1543050" marR="0" rtl="0" algn="l">
              <a:lnSpc>
                <a:spcPct val="90000"/>
              </a:lnSpc>
              <a:spcBef>
                <a:spcPts val="375"/>
              </a:spcBef>
              <a:buClr>
                <a:schemeClr val="dk1"/>
              </a:buClr>
              <a:buSzPct val="100000"/>
              <a:buFont typeface="Arial"/>
              <a:buChar char="•"/>
              <a:defRPr b="0" i="0" sz="1350" u="none" cap="none" strike="noStrike">
                <a:solidFill>
                  <a:schemeClr val="dk1"/>
                </a:solidFill>
                <a:latin typeface="Cambria"/>
                <a:ea typeface="Cambria"/>
                <a:cs typeface="Cambria"/>
                <a:sym typeface="Cambria"/>
              </a:defRPr>
            </a:lvl5pPr>
            <a:lvl6pPr indent="-85725" lvl="5" marL="1885950" marR="0" rtl="0" algn="l">
              <a:lnSpc>
                <a:spcPct val="90000"/>
              </a:lnSpc>
              <a:spcBef>
                <a:spcPts val="375"/>
              </a:spcBef>
              <a:buClr>
                <a:schemeClr val="dk1"/>
              </a:buClr>
              <a:buSzPct val="100000"/>
              <a:buFont typeface="Arial"/>
              <a:buChar char="•"/>
              <a:defRPr b="0" i="0" sz="1350" u="none" cap="none" strike="noStrike">
                <a:solidFill>
                  <a:schemeClr val="dk1"/>
                </a:solidFill>
                <a:latin typeface="Cambria"/>
                <a:ea typeface="Cambria"/>
                <a:cs typeface="Cambria"/>
                <a:sym typeface="Cambria"/>
              </a:defRPr>
            </a:lvl6pPr>
            <a:lvl7pPr indent="-85725" lvl="6" marL="2228850" marR="0" rtl="0" algn="l">
              <a:lnSpc>
                <a:spcPct val="90000"/>
              </a:lnSpc>
              <a:spcBef>
                <a:spcPts val="375"/>
              </a:spcBef>
              <a:buClr>
                <a:schemeClr val="dk1"/>
              </a:buClr>
              <a:buSzPct val="100000"/>
              <a:buFont typeface="Arial"/>
              <a:buChar char="•"/>
              <a:defRPr b="0" i="0" sz="1350" u="none" cap="none" strike="noStrike">
                <a:solidFill>
                  <a:schemeClr val="dk1"/>
                </a:solidFill>
                <a:latin typeface="Cambria"/>
                <a:ea typeface="Cambria"/>
                <a:cs typeface="Cambria"/>
                <a:sym typeface="Cambria"/>
              </a:defRPr>
            </a:lvl7pPr>
            <a:lvl8pPr indent="-85725" lvl="7" marL="2571750" marR="0" rtl="0" algn="l">
              <a:lnSpc>
                <a:spcPct val="90000"/>
              </a:lnSpc>
              <a:spcBef>
                <a:spcPts val="375"/>
              </a:spcBef>
              <a:buClr>
                <a:schemeClr val="dk1"/>
              </a:buClr>
              <a:buSzPct val="100000"/>
              <a:buFont typeface="Arial"/>
              <a:buChar char="•"/>
              <a:defRPr b="0" i="0" sz="1350" u="none" cap="none" strike="noStrike">
                <a:solidFill>
                  <a:schemeClr val="dk1"/>
                </a:solidFill>
                <a:latin typeface="Cambria"/>
                <a:ea typeface="Cambria"/>
                <a:cs typeface="Cambria"/>
                <a:sym typeface="Cambria"/>
              </a:defRPr>
            </a:lvl8pPr>
            <a:lvl9pPr indent="-85725" lvl="8" marL="2914650" marR="0" rtl="0" algn="l">
              <a:lnSpc>
                <a:spcPct val="90000"/>
              </a:lnSpc>
              <a:spcBef>
                <a:spcPts val="375"/>
              </a:spcBef>
              <a:buClr>
                <a:schemeClr val="dk1"/>
              </a:buClr>
              <a:buSzPct val="100000"/>
              <a:buFont typeface="Arial"/>
              <a:buChar char="•"/>
              <a:defRPr b="0" i="0" sz="1350" u="none" cap="none" strike="noStrike">
                <a:solidFill>
                  <a:schemeClr val="dk1"/>
                </a:solidFill>
                <a:latin typeface="Cambria"/>
                <a:ea typeface="Cambria"/>
                <a:cs typeface="Cambria"/>
                <a:sym typeface="Cambria"/>
              </a:defRPr>
            </a:lvl9pPr>
          </a:lstStyle>
          <a:p/>
        </p:txBody>
      </p:sp>
      <p:sp>
        <p:nvSpPr>
          <p:cNvPr id="78" name="Shape 78"/>
          <p:cNvSpPr txBox="1"/>
          <p:nvPr>
            <p:ph idx="10" type="dt"/>
          </p:nvPr>
        </p:nvSpPr>
        <p:spPr>
          <a:xfrm>
            <a:off x="628650" y="4767263"/>
            <a:ext cx="2057400" cy="273844"/>
          </a:xfrm>
          <a:prstGeom prst="rect">
            <a:avLst/>
          </a:prstGeom>
          <a:noFill/>
          <a:ln>
            <a:noFill/>
          </a:ln>
        </p:spPr>
        <p:txBody>
          <a:bodyPr anchorCtr="0" anchor="ctr" bIns="91425" lIns="91425" rIns="91425" wrap="square" tIns="91425"/>
          <a:lstStyle>
            <a:lvl1pPr indent="0" lvl="0" marL="0" marR="0" rtl="0" algn="l">
              <a:spcBef>
                <a:spcPts val="0"/>
              </a:spcBef>
              <a:buSzPct val="155555"/>
              <a:buNone/>
              <a:defRPr sz="900">
                <a:solidFill>
                  <a:srgbClr val="888888"/>
                </a:solidFill>
                <a:latin typeface="Cambria"/>
                <a:ea typeface="Cambria"/>
                <a:cs typeface="Cambria"/>
                <a:sym typeface="Cambria"/>
              </a:defRPr>
            </a:lvl1pPr>
            <a:lvl2pPr indent="0" lvl="1" marL="457200" marR="0" rtl="0" algn="l">
              <a:spcBef>
                <a:spcPts val="0"/>
              </a:spcBef>
              <a:buSzPct val="77777"/>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SzPct val="77777"/>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SzPct val="77777"/>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SzPct val="77777"/>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SzPct val="77777"/>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SzPct val="77777"/>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SzPct val="77777"/>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SzPct val="77777"/>
              <a:buNone/>
              <a:defRPr b="0" i="0" sz="1800" u="none" cap="none" strike="noStrike">
                <a:solidFill>
                  <a:schemeClr val="dk1"/>
                </a:solidFill>
                <a:latin typeface="Cambria"/>
                <a:ea typeface="Cambria"/>
                <a:cs typeface="Cambria"/>
                <a:sym typeface="Cambria"/>
              </a:defRPr>
            </a:lvl9pPr>
          </a:lstStyle>
          <a:p/>
        </p:txBody>
      </p:sp>
      <p:sp>
        <p:nvSpPr>
          <p:cNvPr id="79" name="Shape 79"/>
          <p:cNvSpPr txBox="1"/>
          <p:nvPr>
            <p:ph idx="11" type="ftr"/>
          </p:nvPr>
        </p:nvSpPr>
        <p:spPr>
          <a:xfrm>
            <a:off x="3028950" y="4767263"/>
            <a:ext cx="3086100" cy="273844"/>
          </a:xfrm>
          <a:prstGeom prst="rect">
            <a:avLst/>
          </a:prstGeom>
          <a:noFill/>
          <a:ln>
            <a:noFill/>
          </a:ln>
        </p:spPr>
        <p:txBody>
          <a:bodyPr anchorCtr="0" anchor="ctr" bIns="91425" lIns="91425" rIns="91425" wrap="square" tIns="91425"/>
          <a:lstStyle>
            <a:lvl1pPr indent="0" lvl="0" marL="0" marR="0" rtl="0" algn="ctr">
              <a:spcBef>
                <a:spcPts val="0"/>
              </a:spcBef>
              <a:buSzPct val="155555"/>
              <a:buNone/>
              <a:defRPr sz="900">
                <a:solidFill>
                  <a:srgbClr val="888888"/>
                </a:solidFill>
                <a:latin typeface="Cambria"/>
                <a:ea typeface="Cambria"/>
                <a:cs typeface="Cambria"/>
                <a:sym typeface="Cambria"/>
              </a:defRPr>
            </a:lvl1pPr>
            <a:lvl2pPr indent="0" lvl="1" marL="457200" marR="0" rtl="0" algn="l">
              <a:spcBef>
                <a:spcPts val="0"/>
              </a:spcBef>
              <a:buSzPct val="77777"/>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SzPct val="77777"/>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SzPct val="77777"/>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SzPct val="77777"/>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SzPct val="77777"/>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SzPct val="77777"/>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SzPct val="77777"/>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SzPct val="77777"/>
              <a:buNone/>
              <a:defRPr b="0" i="0" sz="1800" u="none" cap="none" strike="noStrike">
                <a:solidFill>
                  <a:schemeClr val="dk1"/>
                </a:solidFill>
                <a:latin typeface="Cambria"/>
                <a:ea typeface="Cambria"/>
                <a:cs typeface="Cambria"/>
                <a:sym typeface="Cambria"/>
              </a:defRPr>
            </a:lvl9pPr>
          </a:lstStyle>
          <a:p/>
        </p:txBody>
      </p:sp>
      <p:sp>
        <p:nvSpPr>
          <p:cNvPr id="80" name="Shape 80"/>
          <p:cNvSpPr txBox="1"/>
          <p:nvPr>
            <p:ph idx="12" type="sldNum"/>
          </p:nvPr>
        </p:nvSpPr>
        <p:spPr>
          <a:xfrm>
            <a:off x="6457950" y="4767263"/>
            <a:ext cx="2057400" cy="273844"/>
          </a:xfrm>
          <a:prstGeom prst="rect">
            <a:avLst/>
          </a:prstGeom>
          <a:noFill/>
          <a:ln>
            <a:noFill/>
          </a:ln>
        </p:spPr>
        <p:txBody>
          <a:bodyPr anchorCtr="0" anchor="ctr" bIns="45700" lIns="91425" rIns="91425" wrap="square" tIns="45700">
            <a:noAutofit/>
          </a:bodyPr>
          <a:lstStyle/>
          <a:p>
            <a:pPr indent="-76200" lvl="0" marL="0" marR="0" rtl="0" algn="r">
              <a:spcBef>
                <a:spcPts val="0"/>
              </a:spcBef>
              <a:buClr>
                <a:srgbClr val="888888"/>
              </a:buClr>
              <a:buSzPct val="100000"/>
              <a:buFont typeface="Cambria"/>
              <a:buNone/>
            </a:pPr>
            <a:fld id="{00000000-1234-1234-1234-123412341234}" type="slidenum">
              <a:rPr lang="en-US" sz="1200">
                <a:solidFill>
                  <a:srgbClr val="888888"/>
                </a:solidFill>
                <a:latin typeface="Cambria"/>
                <a:ea typeface="Cambria"/>
                <a:cs typeface="Cambria"/>
                <a:sym typeface="Cambria"/>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竖排标题与文本">
    <p:spTree>
      <p:nvGrpSpPr>
        <p:cNvPr id="81" name="Shape 81"/>
        <p:cNvGrpSpPr/>
        <p:nvPr/>
      </p:nvGrpSpPr>
      <p:grpSpPr>
        <a:xfrm>
          <a:off x="0" y="0"/>
          <a:ext cx="0" cy="0"/>
          <a:chOff x="0" y="0"/>
          <a:chExt cx="0" cy="0"/>
        </a:xfrm>
      </p:grpSpPr>
      <p:sp>
        <p:nvSpPr>
          <p:cNvPr id="82" name="Shape 82"/>
          <p:cNvSpPr txBox="1"/>
          <p:nvPr>
            <p:ph type="title"/>
          </p:nvPr>
        </p:nvSpPr>
        <p:spPr>
          <a:xfrm rot="5400000">
            <a:off x="5350073" y="1467446"/>
            <a:ext cx="4358879" cy="1971675"/>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chemeClr val="dk1"/>
              </a:buClr>
              <a:buSzPct val="100000"/>
              <a:buFont typeface="Cambria"/>
              <a:buNone/>
              <a:defRPr b="0" i="0" sz="3300" u="none" cap="none" strike="noStrike">
                <a:solidFill>
                  <a:schemeClr val="dk1"/>
                </a:solidFill>
                <a:latin typeface="Cambria"/>
                <a:ea typeface="Cambria"/>
                <a:cs typeface="Cambria"/>
                <a:sym typeface="Cambria"/>
              </a:defRPr>
            </a:lvl1pPr>
            <a:lvl2pPr indent="0" lvl="1">
              <a:spcBef>
                <a:spcPts val="0"/>
              </a:spcBef>
              <a:buSzPct val="77777"/>
              <a:buNone/>
              <a:defRPr sz="1800"/>
            </a:lvl2pPr>
            <a:lvl3pPr indent="0" lvl="2">
              <a:spcBef>
                <a:spcPts val="0"/>
              </a:spcBef>
              <a:buSzPct val="77777"/>
              <a:buNone/>
              <a:defRPr sz="1800"/>
            </a:lvl3pPr>
            <a:lvl4pPr indent="0" lvl="3">
              <a:spcBef>
                <a:spcPts val="0"/>
              </a:spcBef>
              <a:buSzPct val="77777"/>
              <a:buNone/>
              <a:defRPr sz="1800"/>
            </a:lvl4pPr>
            <a:lvl5pPr indent="0" lvl="4">
              <a:spcBef>
                <a:spcPts val="0"/>
              </a:spcBef>
              <a:buSzPct val="77777"/>
              <a:buNone/>
              <a:defRPr sz="1800"/>
            </a:lvl5pPr>
            <a:lvl6pPr indent="0" lvl="5">
              <a:spcBef>
                <a:spcPts val="0"/>
              </a:spcBef>
              <a:buSzPct val="77777"/>
              <a:buNone/>
              <a:defRPr sz="1800"/>
            </a:lvl6pPr>
            <a:lvl7pPr indent="0" lvl="6">
              <a:spcBef>
                <a:spcPts val="0"/>
              </a:spcBef>
              <a:buSzPct val="77777"/>
              <a:buNone/>
              <a:defRPr sz="1800"/>
            </a:lvl7pPr>
            <a:lvl8pPr indent="0" lvl="7">
              <a:spcBef>
                <a:spcPts val="0"/>
              </a:spcBef>
              <a:buSzPct val="77777"/>
              <a:buNone/>
              <a:defRPr sz="1800"/>
            </a:lvl8pPr>
            <a:lvl9pPr indent="0" lvl="8">
              <a:spcBef>
                <a:spcPts val="0"/>
              </a:spcBef>
              <a:buSzPct val="77777"/>
              <a:buNone/>
              <a:defRPr sz="1800"/>
            </a:lvl9pPr>
          </a:lstStyle>
          <a:p/>
        </p:txBody>
      </p:sp>
      <p:sp>
        <p:nvSpPr>
          <p:cNvPr id="83" name="Shape 83"/>
          <p:cNvSpPr txBox="1"/>
          <p:nvPr>
            <p:ph idx="1" type="body"/>
          </p:nvPr>
        </p:nvSpPr>
        <p:spPr>
          <a:xfrm rot="5400000">
            <a:off x="1349573" y="-447079"/>
            <a:ext cx="4358879" cy="5800725"/>
          </a:xfrm>
          <a:prstGeom prst="rect">
            <a:avLst/>
          </a:prstGeom>
          <a:noFill/>
          <a:ln>
            <a:noFill/>
          </a:ln>
        </p:spPr>
        <p:txBody>
          <a:bodyPr anchorCtr="0" anchor="t" bIns="91425" lIns="91425" rIns="91425" wrap="square" tIns="91425"/>
          <a:lstStyle>
            <a:lvl1pPr indent="-38100" lvl="0" marL="171450" marR="0" rtl="0" algn="l">
              <a:lnSpc>
                <a:spcPct val="90000"/>
              </a:lnSpc>
              <a:spcBef>
                <a:spcPts val="750"/>
              </a:spcBef>
              <a:buClr>
                <a:schemeClr val="dk1"/>
              </a:buClr>
              <a:buSzPct val="100000"/>
              <a:buFont typeface="Arial"/>
              <a:buChar char="•"/>
              <a:defRPr b="0" i="0" sz="2100" u="none" cap="none" strike="noStrike">
                <a:solidFill>
                  <a:schemeClr val="dk1"/>
                </a:solidFill>
                <a:latin typeface="Cambria"/>
                <a:ea typeface="Cambria"/>
                <a:cs typeface="Cambria"/>
                <a:sym typeface="Cambria"/>
              </a:defRPr>
            </a:lvl1pPr>
            <a:lvl2pPr indent="-57150" lvl="1" marL="514350" marR="0" rtl="0" algn="l">
              <a:lnSpc>
                <a:spcPct val="90000"/>
              </a:lnSpc>
              <a:spcBef>
                <a:spcPts val="375"/>
              </a:spcBef>
              <a:buClr>
                <a:schemeClr val="dk1"/>
              </a:buClr>
              <a:buSzPct val="100000"/>
              <a:buFont typeface="Arial"/>
              <a:buChar char="•"/>
              <a:defRPr b="0" i="0" sz="1800" u="none" cap="none" strike="noStrike">
                <a:solidFill>
                  <a:schemeClr val="dk1"/>
                </a:solidFill>
                <a:latin typeface="Cambria"/>
                <a:ea typeface="Cambria"/>
                <a:cs typeface="Cambria"/>
                <a:sym typeface="Cambria"/>
              </a:defRPr>
            </a:lvl2pPr>
            <a:lvl3pPr indent="-76200" lvl="2" marL="857250" marR="0" rtl="0" algn="l">
              <a:lnSpc>
                <a:spcPct val="90000"/>
              </a:lnSpc>
              <a:spcBef>
                <a:spcPts val="375"/>
              </a:spcBef>
              <a:buClr>
                <a:schemeClr val="dk1"/>
              </a:buClr>
              <a:buSzPct val="100000"/>
              <a:buFont typeface="Arial"/>
              <a:buChar char="•"/>
              <a:defRPr b="0" i="0" sz="1500" u="none" cap="none" strike="noStrike">
                <a:solidFill>
                  <a:schemeClr val="dk1"/>
                </a:solidFill>
                <a:latin typeface="Cambria"/>
                <a:ea typeface="Cambria"/>
                <a:cs typeface="Cambria"/>
                <a:sym typeface="Cambria"/>
              </a:defRPr>
            </a:lvl3pPr>
            <a:lvl4pPr indent="-85725" lvl="3" marL="1200150" marR="0" rtl="0" algn="l">
              <a:lnSpc>
                <a:spcPct val="90000"/>
              </a:lnSpc>
              <a:spcBef>
                <a:spcPts val="375"/>
              </a:spcBef>
              <a:buClr>
                <a:schemeClr val="dk1"/>
              </a:buClr>
              <a:buSzPct val="100000"/>
              <a:buFont typeface="Arial"/>
              <a:buChar char="•"/>
              <a:defRPr b="0" i="0" sz="1350" u="none" cap="none" strike="noStrike">
                <a:solidFill>
                  <a:schemeClr val="dk1"/>
                </a:solidFill>
                <a:latin typeface="Cambria"/>
                <a:ea typeface="Cambria"/>
                <a:cs typeface="Cambria"/>
                <a:sym typeface="Cambria"/>
              </a:defRPr>
            </a:lvl4pPr>
            <a:lvl5pPr indent="-85725" lvl="4" marL="1543050" marR="0" rtl="0" algn="l">
              <a:lnSpc>
                <a:spcPct val="90000"/>
              </a:lnSpc>
              <a:spcBef>
                <a:spcPts val="375"/>
              </a:spcBef>
              <a:buClr>
                <a:schemeClr val="dk1"/>
              </a:buClr>
              <a:buSzPct val="100000"/>
              <a:buFont typeface="Arial"/>
              <a:buChar char="•"/>
              <a:defRPr b="0" i="0" sz="1350" u="none" cap="none" strike="noStrike">
                <a:solidFill>
                  <a:schemeClr val="dk1"/>
                </a:solidFill>
                <a:latin typeface="Cambria"/>
                <a:ea typeface="Cambria"/>
                <a:cs typeface="Cambria"/>
                <a:sym typeface="Cambria"/>
              </a:defRPr>
            </a:lvl5pPr>
            <a:lvl6pPr indent="-85725" lvl="5" marL="1885950" marR="0" rtl="0" algn="l">
              <a:lnSpc>
                <a:spcPct val="90000"/>
              </a:lnSpc>
              <a:spcBef>
                <a:spcPts val="375"/>
              </a:spcBef>
              <a:buClr>
                <a:schemeClr val="dk1"/>
              </a:buClr>
              <a:buSzPct val="100000"/>
              <a:buFont typeface="Arial"/>
              <a:buChar char="•"/>
              <a:defRPr b="0" i="0" sz="1350" u="none" cap="none" strike="noStrike">
                <a:solidFill>
                  <a:schemeClr val="dk1"/>
                </a:solidFill>
                <a:latin typeface="Cambria"/>
                <a:ea typeface="Cambria"/>
                <a:cs typeface="Cambria"/>
                <a:sym typeface="Cambria"/>
              </a:defRPr>
            </a:lvl6pPr>
            <a:lvl7pPr indent="-85725" lvl="6" marL="2228850" marR="0" rtl="0" algn="l">
              <a:lnSpc>
                <a:spcPct val="90000"/>
              </a:lnSpc>
              <a:spcBef>
                <a:spcPts val="375"/>
              </a:spcBef>
              <a:buClr>
                <a:schemeClr val="dk1"/>
              </a:buClr>
              <a:buSzPct val="100000"/>
              <a:buFont typeface="Arial"/>
              <a:buChar char="•"/>
              <a:defRPr b="0" i="0" sz="1350" u="none" cap="none" strike="noStrike">
                <a:solidFill>
                  <a:schemeClr val="dk1"/>
                </a:solidFill>
                <a:latin typeface="Cambria"/>
                <a:ea typeface="Cambria"/>
                <a:cs typeface="Cambria"/>
                <a:sym typeface="Cambria"/>
              </a:defRPr>
            </a:lvl7pPr>
            <a:lvl8pPr indent="-85725" lvl="7" marL="2571750" marR="0" rtl="0" algn="l">
              <a:lnSpc>
                <a:spcPct val="90000"/>
              </a:lnSpc>
              <a:spcBef>
                <a:spcPts val="375"/>
              </a:spcBef>
              <a:buClr>
                <a:schemeClr val="dk1"/>
              </a:buClr>
              <a:buSzPct val="100000"/>
              <a:buFont typeface="Arial"/>
              <a:buChar char="•"/>
              <a:defRPr b="0" i="0" sz="1350" u="none" cap="none" strike="noStrike">
                <a:solidFill>
                  <a:schemeClr val="dk1"/>
                </a:solidFill>
                <a:latin typeface="Cambria"/>
                <a:ea typeface="Cambria"/>
                <a:cs typeface="Cambria"/>
                <a:sym typeface="Cambria"/>
              </a:defRPr>
            </a:lvl8pPr>
            <a:lvl9pPr indent="-85725" lvl="8" marL="2914650" marR="0" rtl="0" algn="l">
              <a:lnSpc>
                <a:spcPct val="90000"/>
              </a:lnSpc>
              <a:spcBef>
                <a:spcPts val="375"/>
              </a:spcBef>
              <a:buClr>
                <a:schemeClr val="dk1"/>
              </a:buClr>
              <a:buSzPct val="100000"/>
              <a:buFont typeface="Arial"/>
              <a:buChar char="•"/>
              <a:defRPr b="0" i="0" sz="1350" u="none" cap="none" strike="noStrike">
                <a:solidFill>
                  <a:schemeClr val="dk1"/>
                </a:solidFill>
                <a:latin typeface="Cambria"/>
                <a:ea typeface="Cambria"/>
                <a:cs typeface="Cambria"/>
                <a:sym typeface="Cambria"/>
              </a:defRPr>
            </a:lvl9pPr>
          </a:lstStyle>
          <a:p/>
        </p:txBody>
      </p:sp>
      <p:sp>
        <p:nvSpPr>
          <p:cNvPr id="84" name="Shape 84"/>
          <p:cNvSpPr txBox="1"/>
          <p:nvPr>
            <p:ph idx="10" type="dt"/>
          </p:nvPr>
        </p:nvSpPr>
        <p:spPr>
          <a:xfrm>
            <a:off x="628650" y="4767263"/>
            <a:ext cx="2057400" cy="273844"/>
          </a:xfrm>
          <a:prstGeom prst="rect">
            <a:avLst/>
          </a:prstGeom>
          <a:noFill/>
          <a:ln>
            <a:noFill/>
          </a:ln>
        </p:spPr>
        <p:txBody>
          <a:bodyPr anchorCtr="0" anchor="ctr" bIns="91425" lIns="91425" rIns="91425" wrap="square" tIns="91425"/>
          <a:lstStyle>
            <a:lvl1pPr indent="0" lvl="0" marL="0" marR="0" rtl="0" algn="l">
              <a:spcBef>
                <a:spcPts val="0"/>
              </a:spcBef>
              <a:buSzPct val="155555"/>
              <a:buNone/>
              <a:defRPr sz="900">
                <a:solidFill>
                  <a:srgbClr val="888888"/>
                </a:solidFill>
                <a:latin typeface="Cambria"/>
                <a:ea typeface="Cambria"/>
                <a:cs typeface="Cambria"/>
                <a:sym typeface="Cambria"/>
              </a:defRPr>
            </a:lvl1pPr>
            <a:lvl2pPr indent="0" lvl="1" marL="457200" marR="0" rtl="0" algn="l">
              <a:spcBef>
                <a:spcPts val="0"/>
              </a:spcBef>
              <a:buSzPct val="77777"/>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SzPct val="77777"/>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SzPct val="77777"/>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SzPct val="77777"/>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SzPct val="77777"/>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SzPct val="77777"/>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SzPct val="77777"/>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SzPct val="77777"/>
              <a:buNone/>
              <a:defRPr b="0" i="0" sz="1800" u="none" cap="none" strike="noStrike">
                <a:solidFill>
                  <a:schemeClr val="dk1"/>
                </a:solidFill>
                <a:latin typeface="Cambria"/>
                <a:ea typeface="Cambria"/>
                <a:cs typeface="Cambria"/>
                <a:sym typeface="Cambria"/>
              </a:defRPr>
            </a:lvl9pPr>
          </a:lstStyle>
          <a:p/>
        </p:txBody>
      </p:sp>
      <p:sp>
        <p:nvSpPr>
          <p:cNvPr id="85" name="Shape 85"/>
          <p:cNvSpPr txBox="1"/>
          <p:nvPr>
            <p:ph idx="11" type="ftr"/>
          </p:nvPr>
        </p:nvSpPr>
        <p:spPr>
          <a:xfrm>
            <a:off x="3028950" y="4767263"/>
            <a:ext cx="3086100" cy="273844"/>
          </a:xfrm>
          <a:prstGeom prst="rect">
            <a:avLst/>
          </a:prstGeom>
          <a:noFill/>
          <a:ln>
            <a:noFill/>
          </a:ln>
        </p:spPr>
        <p:txBody>
          <a:bodyPr anchorCtr="0" anchor="ctr" bIns="91425" lIns="91425" rIns="91425" wrap="square" tIns="91425"/>
          <a:lstStyle>
            <a:lvl1pPr indent="0" lvl="0" marL="0" marR="0" rtl="0" algn="ctr">
              <a:spcBef>
                <a:spcPts val="0"/>
              </a:spcBef>
              <a:buSzPct val="155555"/>
              <a:buNone/>
              <a:defRPr sz="900">
                <a:solidFill>
                  <a:srgbClr val="888888"/>
                </a:solidFill>
                <a:latin typeface="Cambria"/>
                <a:ea typeface="Cambria"/>
                <a:cs typeface="Cambria"/>
                <a:sym typeface="Cambria"/>
              </a:defRPr>
            </a:lvl1pPr>
            <a:lvl2pPr indent="0" lvl="1" marL="457200" marR="0" rtl="0" algn="l">
              <a:spcBef>
                <a:spcPts val="0"/>
              </a:spcBef>
              <a:buSzPct val="77777"/>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SzPct val="77777"/>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SzPct val="77777"/>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SzPct val="77777"/>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SzPct val="77777"/>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SzPct val="77777"/>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SzPct val="77777"/>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SzPct val="77777"/>
              <a:buNone/>
              <a:defRPr b="0" i="0" sz="1800" u="none" cap="none" strike="noStrike">
                <a:solidFill>
                  <a:schemeClr val="dk1"/>
                </a:solidFill>
                <a:latin typeface="Cambria"/>
                <a:ea typeface="Cambria"/>
                <a:cs typeface="Cambria"/>
                <a:sym typeface="Cambria"/>
              </a:defRPr>
            </a:lvl9pPr>
          </a:lstStyle>
          <a:p/>
        </p:txBody>
      </p:sp>
      <p:sp>
        <p:nvSpPr>
          <p:cNvPr id="86" name="Shape 86"/>
          <p:cNvSpPr txBox="1"/>
          <p:nvPr>
            <p:ph idx="12" type="sldNum"/>
          </p:nvPr>
        </p:nvSpPr>
        <p:spPr>
          <a:xfrm>
            <a:off x="6457950" y="4767263"/>
            <a:ext cx="2057400" cy="273844"/>
          </a:xfrm>
          <a:prstGeom prst="rect">
            <a:avLst/>
          </a:prstGeom>
          <a:noFill/>
          <a:ln>
            <a:noFill/>
          </a:ln>
        </p:spPr>
        <p:txBody>
          <a:bodyPr anchorCtr="0" anchor="ctr" bIns="45700" lIns="91425" rIns="91425" wrap="square" tIns="45700">
            <a:noAutofit/>
          </a:bodyPr>
          <a:lstStyle/>
          <a:p>
            <a:pPr indent="-76200" lvl="0" marL="0" marR="0" rtl="0" algn="r">
              <a:spcBef>
                <a:spcPts val="0"/>
              </a:spcBef>
              <a:buClr>
                <a:srgbClr val="888888"/>
              </a:buClr>
              <a:buSzPct val="100000"/>
              <a:buFont typeface="Cambria"/>
              <a:buNone/>
            </a:pPr>
            <a:fld id="{00000000-1234-1234-1234-123412341234}" type="slidenum">
              <a:rPr lang="en-US" sz="1200">
                <a:solidFill>
                  <a:srgbClr val="888888"/>
                </a:solidFill>
                <a:latin typeface="Cambria"/>
                <a:ea typeface="Cambria"/>
                <a:cs typeface="Cambria"/>
                <a:sym typeface="Cambria"/>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93" name="Shape 93"/>
        <p:cNvGrpSpPr/>
        <p:nvPr/>
      </p:nvGrpSpPr>
      <p:grpSpPr>
        <a:xfrm>
          <a:off x="0" y="0"/>
          <a:ext cx="0" cy="0"/>
          <a:chOff x="0" y="0"/>
          <a:chExt cx="0" cy="0"/>
        </a:xfrm>
      </p:grpSpPr>
      <p:sp>
        <p:nvSpPr>
          <p:cNvPr id="94" name="Shape 94"/>
          <p:cNvSpPr txBox="1"/>
          <p:nvPr>
            <p:ph idx="1" type="body"/>
          </p:nvPr>
        </p:nvSpPr>
        <p:spPr>
          <a:xfrm>
            <a:off x="457200" y="4406309"/>
            <a:ext cx="8229600" cy="519600"/>
          </a:xfrm>
          <a:prstGeom prst="rect">
            <a:avLst/>
          </a:prstGeom>
          <a:noFill/>
          <a:ln>
            <a:noFill/>
          </a:ln>
        </p:spPr>
        <p:txBody>
          <a:bodyPr anchorCtr="0" anchor="t" bIns="91425" lIns="91425" rIns="91425" wrap="square" tIns="91425"/>
          <a:lstStyle>
            <a:lvl1pPr indent="0" lvl="0" marL="0" marR="0" rtl="0" algn="ctr">
              <a:lnSpc>
                <a:spcPct val="100000"/>
              </a:lnSpc>
              <a:spcBef>
                <a:spcPts val="360"/>
              </a:spcBef>
              <a:spcAft>
                <a:spcPts val="0"/>
              </a:spcAft>
              <a:buClr>
                <a:schemeClr val="dk1"/>
              </a:buClr>
              <a:buSzPct val="100000"/>
              <a:buFont typeface="Arial"/>
              <a:buNone/>
              <a:defRPr b="0" i="0" sz="1800" u="none" cap="none" strike="noStrike">
                <a:solidFill>
                  <a:schemeClr val="dk1"/>
                </a:solidFill>
                <a:latin typeface="Arial"/>
                <a:ea typeface="Arial"/>
                <a:cs typeface="Arial"/>
                <a:sym typeface="Arial"/>
              </a:defRPr>
            </a:lvl1pPr>
            <a:lvl2pPr indent="0" lvl="1" marL="152400" marR="0" rtl="0" algn="l">
              <a:lnSpc>
                <a:spcPct val="100000"/>
              </a:lnSpc>
              <a:spcBef>
                <a:spcPts val="480"/>
              </a:spcBef>
              <a:spcAft>
                <a:spcPts val="0"/>
              </a:spcAft>
              <a:buClr>
                <a:schemeClr val="dk1"/>
              </a:buClr>
              <a:buSzPct val="100000"/>
              <a:buFont typeface="Arial"/>
              <a:buChar char="○"/>
              <a:defRPr b="0" i="0" sz="2400" u="none" cap="none" strike="noStrike">
                <a:solidFill>
                  <a:schemeClr val="dk1"/>
                </a:solidFill>
                <a:latin typeface="Arial"/>
                <a:ea typeface="Arial"/>
                <a:cs typeface="Arial"/>
                <a:sym typeface="Arial"/>
              </a:defRPr>
            </a:lvl2pPr>
            <a:lvl3pPr indent="0" lvl="2" marL="152400" marR="0" rtl="0" algn="l">
              <a:lnSpc>
                <a:spcPct val="100000"/>
              </a:lnSpc>
              <a:spcBef>
                <a:spcPts val="480"/>
              </a:spcBef>
              <a:spcAft>
                <a:spcPts val="0"/>
              </a:spcAft>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0" lvl="3" marL="152400" marR="0" rtl="0" algn="l">
              <a:lnSpc>
                <a:spcPct val="100000"/>
              </a:lnSpc>
              <a:spcBef>
                <a:spcPts val="360"/>
              </a:spcBef>
              <a:spcAft>
                <a:spcPts val="0"/>
              </a:spcAft>
              <a:buClr>
                <a:schemeClr val="dk1"/>
              </a:buClr>
              <a:buSzPct val="100000"/>
              <a:buFont typeface="Arial"/>
              <a:buChar char="●"/>
              <a:defRPr b="0" i="0" sz="2400" u="none" cap="none" strike="noStrike">
                <a:solidFill>
                  <a:schemeClr val="dk1"/>
                </a:solidFill>
                <a:latin typeface="Arial"/>
                <a:ea typeface="Arial"/>
                <a:cs typeface="Arial"/>
                <a:sym typeface="Arial"/>
              </a:defRPr>
            </a:lvl4pPr>
            <a:lvl5pPr indent="0" lvl="4" marL="152400" marR="0" rtl="0" algn="l">
              <a:lnSpc>
                <a:spcPct val="100000"/>
              </a:lnSpc>
              <a:spcBef>
                <a:spcPts val="360"/>
              </a:spcBef>
              <a:spcAft>
                <a:spcPts val="0"/>
              </a:spcAft>
              <a:buClr>
                <a:schemeClr val="dk1"/>
              </a:buClr>
              <a:buSzPct val="100000"/>
              <a:buFont typeface="Arial"/>
              <a:buChar char="○"/>
              <a:defRPr b="0" i="0" sz="2400" u="none" cap="none" strike="noStrike">
                <a:solidFill>
                  <a:schemeClr val="dk1"/>
                </a:solidFill>
                <a:latin typeface="Arial"/>
                <a:ea typeface="Arial"/>
                <a:cs typeface="Arial"/>
                <a:sym typeface="Arial"/>
              </a:defRPr>
            </a:lvl5pPr>
            <a:lvl6pPr indent="0" lvl="5" marL="152400" marR="0" rtl="0" algn="l">
              <a:lnSpc>
                <a:spcPct val="100000"/>
              </a:lnSpc>
              <a:spcBef>
                <a:spcPts val="360"/>
              </a:spcBef>
              <a:spcAft>
                <a:spcPts val="0"/>
              </a:spcAft>
              <a:buClr>
                <a:schemeClr val="dk1"/>
              </a:buClr>
              <a:buSzPct val="100000"/>
              <a:buFont typeface="Arial"/>
              <a:buChar char="■"/>
              <a:defRPr b="0" i="0" sz="2400" u="none" cap="none" strike="noStrike">
                <a:solidFill>
                  <a:schemeClr val="dk1"/>
                </a:solidFill>
                <a:latin typeface="Arial"/>
                <a:ea typeface="Arial"/>
                <a:cs typeface="Arial"/>
                <a:sym typeface="Arial"/>
              </a:defRPr>
            </a:lvl6pPr>
            <a:lvl7pPr indent="0" lvl="6" marL="152400" marR="0" rtl="0" algn="l">
              <a:lnSpc>
                <a:spcPct val="100000"/>
              </a:lnSpc>
              <a:spcBef>
                <a:spcPts val="360"/>
              </a:spcBef>
              <a:spcAft>
                <a:spcPts val="0"/>
              </a:spcAft>
              <a:buClr>
                <a:schemeClr val="dk1"/>
              </a:buClr>
              <a:buSzPct val="100000"/>
              <a:buFont typeface="Arial"/>
              <a:buChar char="●"/>
              <a:defRPr b="0" i="0" sz="2400" u="none" cap="none" strike="noStrike">
                <a:solidFill>
                  <a:schemeClr val="dk1"/>
                </a:solidFill>
                <a:latin typeface="Arial"/>
                <a:ea typeface="Arial"/>
                <a:cs typeface="Arial"/>
                <a:sym typeface="Arial"/>
              </a:defRPr>
            </a:lvl7pPr>
            <a:lvl8pPr indent="0" lvl="7" marL="152400" marR="0" rtl="0" algn="l">
              <a:lnSpc>
                <a:spcPct val="100000"/>
              </a:lnSpc>
              <a:spcBef>
                <a:spcPts val="360"/>
              </a:spcBef>
              <a:spcAft>
                <a:spcPts val="0"/>
              </a:spcAft>
              <a:buClr>
                <a:schemeClr val="dk1"/>
              </a:buClr>
              <a:buSzPct val="100000"/>
              <a:buFont typeface="Arial"/>
              <a:buChar char="○"/>
              <a:defRPr b="0" i="0" sz="2400" u="none" cap="none" strike="noStrike">
                <a:solidFill>
                  <a:schemeClr val="dk1"/>
                </a:solidFill>
                <a:latin typeface="Arial"/>
                <a:ea typeface="Arial"/>
                <a:cs typeface="Arial"/>
                <a:sym typeface="Arial"/>
              </a:defRPr>
            </a:lvl8pPr>
            <a:lvl9pPr indent="0" lvl="8" marL="152400" marR="0" rtl="0" algn="l">
              <a:lnSpc>
                <a:spcPct val="100000"/>
              </a:lnSpc>
              <a:spcBef>
                <a:spcPts val="360"/>
              </a:spcBef>
              <a:spcAft>
                <a:spcPts val="0"/>
              </a:spcAft>
              <a:buClr>
                <a:schemeClr val="dk1"/>
              </a:buClr>
              <a:buSzPct val="100000"/>
              <a:buFont typeface="Arial"/>
              <a:buChar char="■"/>
              <a:defRPr b="0" i="0" sz="2400" u="none" cap="none" strike="noStrike">
                <a:solidFill>
                  <a:schemeClr val="dk1"/>
                </a:solidFill>
                <a:latin typeface="Arial"/>
                <a:ea typeface="Arial"/>
                <a:cs typeface="Arial"/>
                <a:sym typeface="Arial"/>
              </a:defRPr>
            </a:lvl9pPr>
          </a:lstStyle>
          <a:p/>
        </p:txBody>
      </p:sp>
      <p:sp>
        <p:nvSpPr>
          <p:cNvPr id="95" name="Shape 95"/>
          <p:cNvSpPr txBox="1"/>
          <p:nvPr>
            <p:ph idx="12" type="sldNum"/>
          </p:nvPr>
        </p:nvSpPr>
        <p:spPr>
          <a:xfrm>
            <a:off x="8556784" y="4749851"/>
            <a:ext cx="548700" cy="393600"/>
          </a:xfrm>
          <a:prstGeom prst="rect">
            <a:avLst/>
          </a:prstGeom>
          <a:no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仅标题">
    <p:spTree>
      <p:nvGrpSpPr>
        <p:cNvPr id="14" name="Shape 14"/>
        <p:cNvGrpSpPr/>
        <p:nvPr/>
      </p:nvGrpSpPr>
      <p:grpSpPr>
        <a:xfrm>
          <a:off x="0" y="0"/>
          <a:ext cx="0" cy="0"/>
          <a:chOff x="0" y="0"/>
          <a:chExt cx="0" cy="0"/>
        </a:xfrm>
      </p:grpSpPr>
      <p:sp>
        <p:nvSpPr>
          <p:cNvPr id="15" name="Shape 15"/>
          <p:cNvSpPr txBox="1"/>
          <p:nvPr>
            <p:ph type="title"/>
          </p:nvPr>
        </p:nvSpPr>
        <p:spPr>
          <a:xfrm>
            <a:off x="628650" y="273844"/>
            <a:ext cx="7886700" cy="994172"/>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chemeClr val="dk1"/>
              </a:buClr>
              <a:buSzPct val="100000"/>
              <a:buFont typeface="Cambria"/>
              <a:buNone/>
              <a:defRPr b="0" i="0" sz="3300" u="none" cap="none" strike="noStrike">
                <a:solidFill>
                  <a:schemeClr val="dk1"/>
                </a:solidFill>
                <a:latin typeface="Cambria"/>
                <a:ea typeface="Cambria"/>
                <a:cs typeface="Cambria"/>
                <a:sym typeface="Cambria"/>
              </a:defRPr>
            </a:lvl1pPr>
            <a:lvl2pPr indent="0" lvl="1">
              <a:spcBef>
                <a:spcPts val="0"/>
              </a:spcBef>
              <a:buSzPct val="77777"/>
              <a:buNone/>
              <a:defRPr sz="1800"/>
            </a:lvl2pPr>
            <a:lvl3pPr indent="0" lvl="2">
              <a:spcBef>
                <a:spcPts val="0"/>
              </a:spcBef>
              <a:buSzPct val="77777"/>
              <a:buNone/>
              <a:defRPr sz="1800"/>
            </a:lvl3pPr>
            <a:lvl4pPr indent="0" lvl="3">
              <a:spcBef>
                <a:spcPts val="0"/>
              </a:spcBef>
              <a:buSzPct val="77777"/>
              <a:buNone/>
              <a:defRPr sz="1800"/>
            </a:lvl4pPr>
            <a:lvl5pPr indent="0" lvl="4">
              <a:spcBef>
                <a:spcPts val="0"/>
              </a:spcBef>
              <a:buSzPct val="77777"/>
              <a:buNone/>
              <a:defRPr sz="1800"/>
            </a:lvl5pPr>
            <a:lvl6pPr indent="0" lvl="5">
              <a:spcBef>
                <a:spcPts val="0"/>
              </a:spcBef>
              <a:buSzPct val="77777"/>
              <a:buNone/>
              <a:defRPr sz="1800"/>
            </a:lvl6pPr>
            <a:lvl7pPr indent="0" lvl="6">
              <a:spcBef>
                <a:spcPts val="0"/>
              </a:spcBef>
              <a:buSzPct val="77777"/>
              <a:buNone/>
              <a:defRPr sz="1800"/>
            </a:lvl7pPr>
            <a:lvl8pPr indent="0" lvl="7">
              <a:spcBef>
                <a:spcPts val="0"/>
              </a:spcBef>
              <a:buSzPct val="77777"/>
              <a:buNone/>
              <a:defRPr sz="1800"/>
            </a:lvl8pPr>
            <a:lvl9pPr indent="0" lvl="8">
              <a:spcBef>
                <a:spcPts val="0"/>
              </a:spcBef>
              <a:buSzPct val="77777"/>
              <a:buNone/>
              <a:defRPr sz="1800"/>
            </a:lvl9pPr>
          </a:lstStyle>
          <a:p/>
        </p:txBody>
      </p:sp>
      <p:sp>
        <p:nvSpPr>
          <p:cNvPr id="16" name="Shape 16"/>
          <p:cNvSpPr txBox="1"/>
          <p:nvPr>
            <p:ph idx="10" type="dt"/>
          </p:nvPr>
        </p:nvSpPr>
        <p:spPr>
          <a:xfrm>
            <a:off x="628650" y="4767263"/>
            <a:ext cx="2057400" cy="273844"/>
          </a:xfrm>
          <a:prstGeom prst="rect">
            <a:avLst/>
          </a:prstGeom>
          <a:noFill/>
          <a:ln>
            <a:noFill/>
          </a:ln>
        </p:spPr>
        <p:txBody>
          <a:bodyPr anchorCtr="0" anchor="ctr" bIns="91425" lIns="91425" rIns="91425" wrap="square" tIns="91425"/>
          <a:lstStyle>
            <a:lvl1pPr indent="0" lvl="0" marL="0" marR="0" rtl="0" algn="l">
              <a:spcBef>
                <a:spcPts val="0"/>
              </a:spcBef>
              <a:buSzPct val="155555"/>
              <a:buNone/>
              <a:defRPr b="0" i="0" sz="900" u="none" cap="none" strike="noStrike">
                <a:solidFill>
                  <a:srgbClr val="888888"/>
                </a:solidFill>
                <a:latin typeface="Cambria"/>
                <a:ea typeface="Cambria"/>
                <a:cs typeface="Cambria"/>
                <a:sym typeface="Cambria"/>
              </a:defRPr>
            </a:lvl1pPr>
            <a:lvl2pPr indent="0" lvl="1" marL="457200" marR="0" rtl="0" algn="l">
              <a:spcBef>
                <a:spcPts val="0"/>
              </a:spcBef>
              <a:buSzPct val="77777"/>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SzPct val="77777"/>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SzPct val="77777"/>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SzPct val="77777"/>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SzPct val="77777"/>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SzPct val="77777"/>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SzPct val="77777"/>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SzPct val="77777"/>
              <a:buNone/>
              <a:defRPr b="0" i="0" sz="1800" u="none" cap="none" strike="noStrike">
                <a:solidFill>
                  <a:schemeClr val="dk1"/>
                </a:solidFill>
                <a:latin typeface="Cambria"/>
                <a:ea typeface="Cambria"/>
                <a:cs typeface="Cambria"/>
                <a:sym typeface="Cambria"/>
              </a:defRPr>
            </a:lvl9pPr>
          </a:lstStyle>
          <a:p/>
        </p:txBody>
      </p:sp>
      <p:sp>
        <p:nvSpPr>
          <p:cNvPr id="17" name="Shape 17"/>
          <p:cNvSpPr txBox="1"/>
          <p:nvPr>
            <p:ph idx="11" type="ftr"/>
          </p:nvPr>
        </p:nvSpPr>
        <p:spPr>
          <a:xfrm>
            <a:off x="3028950" y="4767263"/>
            <a:ext cx="3086100" cy="273844"/>
          </a:xfrm>
          <a:prstGeom prst="rect">
            <a:avLst/>
          </a:prstGeom>
          <a:noFill/>
          <a:ln>
            <a:noFill/>
          </a:ln>
        </p:spPr>
        <p:txBody>
          <a:bodyPr anchorCtr="0" anchor="ctr" bIns="91425" lIns="91425" rIns="91425" wrap="square" tIns="91425"/>
          <a:lstStyle>
            <a:lvl1pPr indent="0" lvl="0" marL="0" marR="0" rtl="0" algn="ctr">
              <a:spcBef>
                <a:spcPts val="0"/>
              </a:spcBef>
              <a:buSzPct val="155555"/>
              <a:buNone/>
              <a:defRPr b="0" i="0" sz="900" u="none" cap="none" strike="noStrike">
                <a:solidFill>
                  <a:srgbClr val="888888"/>
                </a:solidFill>
                <a:latin typeface="Cambria"/>
                <a:ea typeface="Cambria"/>
                <a:cs typeface="Cambria"/>
                <a:sym typeface="Cambria"/>
              </a:defRPr>
            </a:lvl1pPr>
            <a:lvl2pPr indent="0" lvl="1" marL="457200" marR="0" rtl="0" algn="l">
              <a:spcBef>
                <a:spcPts val="0"/>
              </a:spcBef>
              <a:buSzPct val="77777"/>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SzPct val="77777"/>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SzPct val="77777"/>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SzPct val="77777"/>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SzPct val="77777"/>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SzPct val="77777"/>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SzPct val="77777"/>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SzPct val="77777"/>
              <a:buNone/>
              <a:defRPr b="0" i="0" sz="1800" u="none" cap="none" strike="noStrike">
                <a:solidFill>
                  <a:schemeClr val="dk1"/>
                </a:solidFill>
                <a:latin typeface="Cambria"/>
                <a:ea typeface="Cambria"/>
                <a:cs typeface="Cambria"/>
                <a:sym typeface="Cambria"/>
              </a:defRPr>
            </a:lvl9pPr>
          </a:lstStyle>
          <a:p/>
        </p:txBody>
      </p:sp>
      <p:sp>
        <p:nvSpPr>
          <p:cNvPr id="18" name="Shape 18"/>
          <p:cNvSpPr txBox="1"/>
          <p:nvPr>
            <p:ph idx="12" type="sldNum"/>
          </p:nvPr>
        </p:nvSpPr>
        <p:spPr>
          <a:xfrm>
            <a:off x="6457950" y="4767263"/>
            <a:ext cx="2057400" cy="273844"/>
          </a:xfrm>
          <a:prstGeom prst="rect">
            <a:avLst/>
          </a:prstGeom>
          <a:noFill/>
          <a:ln>
            <a:noFill/>
          </a:ln>
        </p:spPr>
        <p:txBody>
          <a:bodyPr anchorCtr="0" anchor="ctr" bIns="45700" lIns="91425" rIns="91425" wrap="square" tIns="45700">
            <a:noAutofit/>
          </a:bodyPr>
          <a:lstStyle/>
          <a:p>
            <a:pPr indent="-76200" lvl="0" marL="0" marR="0" rtl="0" algn="r">
              <a:spcBef>
                <a:spcPts val="0"/>
              </a:spcBef>
              <a:buClr>
                <a:srgbClr val="888888"/>
              </a:buClr>
              <a:buSzPct val="100000"/>
              <a:buFont typeface="Cambria"/>
              <a:buNone/>
            </a:pPr>
            <a:fld id="{00000000-1234-1234-1234-123412341234}" type="slidenum">
              <a:rPr b="0" i="0" lang="en-US" sz="1200" u="none" cap="none" strike="noStrike">
                <a:solidFill>
                  <a:srgbClr val="888888"/>
                </a:solidFill>
                <a:latin typeface="Cambria"/>
                <a:ea typeface="Cambria"/>
                <a:cs typeface="Cambria"/>
                <a:sym typeface="Cambria"/>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9" name="Shape 19"/>
        <p:cNvGrpSpPr/>
        <p:nvPr/>
      </p:nvGrpSpPr>
      <p:grpSpPr>
        <a:xfrm>
          <a:off x="0" y="0"/>
          <a:ext cx="0" cy="0"/>
          <a:chOff x="0" y="0"/>
          <a:chExt cx="0" cy="0"/>
        </a:xfrm>
      </p:grpSpPr>
      <p:sp>
        <p:nvSpPr>
          <p:cNvPr id="20" name="Shape 20"/>
          <p:cNvSpPr txBox="1"/>
          <p:nvPr>
            <p:ph type="title"/>
          </p:nvPr>
        </p:nvSpPr>
        <p:spPr>
          <a:xfrm>
            <a:off x="457200" y="-22622"/>
            <a:ext cx="8229600" cy="857400"/>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chemeClr val="dk1"/>
              </a:buClr>
              <a:buSzPct val="100000"/>
              <a:buFont typeface="Cambria"/>
              <a:buNone/>
              <a:defRPr b="0" i="0" sz="3300" u="none" cap="none" strike="noStrike">
                <a:solidFill>
                  <a:schemeClr val="dk1"/>
                </a:solidFill>
                <a:latin typeface="Cambria"/>
                <a:ea typeface="Cambria"/>
                <a:cs typeface="Cambria"/>
                <a:sym typeface="Cambria"/>
              </a:defRPr>
            </a:lvl1pPr>
            <a:lvl2pPr indent="0" lvl="1" rtl="0">
              <a:spcBef>
                <a:spcPts val="0"/>
              </a:spcBef>
              <a:buSzPct val="77777"/>
              <a:buNone/>
              <a:defRPr sz="1800"/>
            </a:lvl2pPr>
            <a:lvl3pPr indent="0" lvl="2" rtl="0">
              <a:spcBef>
                <a:spcPts val="0"/>
              </a:spcBef>
              <a:buSzPct val="77777"/>
              <a:buNone/>
              <a:defRPr sz="1800"/>
            </a:lvl3pPr>
            <a:lvl4pPr indent="0" lvl="3" rtl="0">
              <a:spcBef>
                <a:spcPts val="0"/>
              </a:spcBef>
              <a:buSzPct val="77777"/>
              <a:buNone/>
              <a:defRPr sz="1800"/>
            </a:lvl4pPr>
            <a:lvl5pPr indent="0" lvl="4" rtl="0">
              <a:spcBef>
                <a:spcPts val="0"/>
              </a:spcBef>
              <a:buSzPct val="77777"/>
              <a:buNone/>
              <a:defRPr sz="1800"/>
            </a:lvl5pPr>
            <a:lvl6pPr indent="0" lvl="5" rtl="0">
              <a:spcBef>
                <a:spcPts val="0"/>
              </a:spcBef>
              <a:buSzPct val="77777"/>
              <a:buNone/>
              <a:defRPr sz="1800"/>
            </a:lvl6pPr>
            <a:lvl7pPr indent="0" lvl="6" rtl="0">
              <a:spcBef>
                <a:spcPts val="0"/>
              </a:spcBef>
              <a:buSzPct val="77777"/>
              <a:buNone/>
              <a:defRPr sz="1800"/>
            </a:lvl7pPr>
            <a:lvl8pPr indent="0" lvl="7" rtl="0">
              <a:spcBef>
                <a:spcPts val="0"/>
              </a:spcBef>
              <a:buSzPct val="77777"/>
              <a:buNone/>
              <a:defRPr sz="1800"/>
            </a:lvl8pPr>
            <a:lvl9pPr indent="0" lvl="8" rtl="0">
              <a:spcBef>
                <a:spcPts val="0"/>
              </a:spcBef>
              <a:buSzPct val="77777"/>
              <a:buNone/>
              <a:defRPr sz="1800"/>
            </a:lvl9pPr>
          </a:lstStyle>
          <a:p/>
        </p:txBody>
      </p:sp>
      <p:sp>
        <p:nvSpPr>
          <p:cNvPr id="21" name="Shape 21"/>
          <p:cNvSpPr txBox="1"/>
          <p:nvPr>
            <p:ph idx="12" type="sldNum"/>
          </p:nvPr>
        </p:nvSpPr>
        <p:spPr>
          <a:xfrm>
            <a:off x="8556784" y="4749851"/>
            <a:ext cx="548700" cy="393600"/>
          </a:xfrm>
          <a:prstGeom prst="rect">
            <a:avLst/>
          </a:prstGeom>
          <a:noFill/>
          <a:ln>
            <a:noFill/>
          </a:ln>
        </p:spPr>
        <p:txBody>
          <a:bodyPr anchorCtr="0" anchor="ctr" bIns="91425" lIns="91425" rIns="91425" wrap="square" tIns="91425">
            <a:noAutofit/>
          </a:bodyPr>
          <a:lstStyle/>
          <a:p>
            <a:pPr indent="-57150" lvl="0" marL="0" marR="0" rtl="0" algn="r">
              <a:spcBef>
                <a:spcPts val="0"/>
              </a:spcBef>
              <a:buClr>
                <a:srgbClr val="888888"/>
              </a:buClr>
              <a:buSzPct val="100000"/>
              <a:buFont typeface="Cambria"/>
              <a:buNone/>
            </a:pPr>
            <a:fld id="{00000000-1234-1234-1234-123412341234}" type="slidenum">
              <a:rPr b="0" i="0" lang="en-US" sz="900" u="none" cap="none" strike="noStrike">
                <a:solidFill>
                  <a:srgbClr val="888888"/>
                </a:solidFill>
                <a:latin typeface="Cambria"/>
                <a:ea typeface="Cambria"/>
                <a:cs typeface="Cambria"/>
                <a:sym typeface="Cambria"/>
              </a:rPr>
              <a:t>‹#›</a:t>
            </a:fld>
          </a:p>
        </p:txBody>
      </p:sp>
      <p:sp>
        <p:nvSpPr>
          <p:cNvPr id="22" name="Shape 22"/>
          <p:cNvSpPr txBox="1"/>
          <p:nvPr>
            <p:ph idx="1" type="body"/>
          </p:nvPr>
        </p:nvSpPr>
        <p:spPr>
          <a:xfrm>
            <a:off x="457200" y="819150"/>
            <a:ext cx="8229600" cy="3725700"/>
          </a:xfrm>
          <a:prstGeom prst="rect">
            <a:avLst/>
          </a:prstGeom>
          <a:noFill/>
          <a:ln>
            <a:noFill/>
          </a:ln>
        </p:spPr>
        <p:txBody>
          <a:bodyPr anchorCtr="0" anchor="t" bIns="91425" lIns="91425" rIns="91425" wrap="square" tIns="91425"/>
          <a:lstStyle>
            <a:lvl1pPr indent="-38100" lvl="0" marL="171450" marR="0" rtl="0" algn="l">
              <a:lnSpc>
                <a:spcPct val="90000"/>
              </a:lnSpc>
              <a:spcBef>
                <a:spcPts val="0"/>
              </a:spcBef>
              <a:buClr>
                <a:schemeClr val="dk1"/>
              </a:buClr>
              <a:buSzPct val="100000"/>
              <a:buFont typeface="Arial"/>
              <a:buChar char="‑"/>
              <a:defRPr b="0" i="0" sz="2100" u="none" cap="none" strike="noStrike">
                <a:solidFill>
                  <a:schemeClr val="dk1"/>
                </a:solidFill>
                <a:latin typeface="Cambria"/>
                <a:ea typeface="Cambria"/>
                <a:cs typeface="Cambria"/>
                <a:sym typeface="Cambria"/>
              </a:defRPr>
            </a:lvl1pPr>
            <a:lvl2pPr indent="-57150" lvl="1" marL="514350" marR="0" rtl="0" algn="l">
              <a:lnSpc>
                <a:spcPct val="90000"/>
              </a:lnSpc>
              <a:spcBef>
                <a:spcPts val="0"/>
              </a:spcBef>
              <a:buClr>
                <a:schemeClr val="dk1"/>
              </a:buClr>
              <a:buSzPct val="100000"/>
              <a:buFont typeface="Arial"/>
              <a:buChar char="‑"/>
              <a:defRPr b="0" i="0" sz="1800" u="none" cap="none" strike="noStrike">
                <a:solidFill>
                  <a:schemeClr val="dk1"/>
                </a:solidFill>
                <a:latin typeface="Cambria"/>
                <a:ea typeface="Cambria"/>
                <a:cs typeface="Cambria"/>
                <a:sym typeface="Cambria"/>
              </a:defRPr>
            </a:lvl2pPr>
            <a:lvl3pPr indent="-76200" lvl="2" marL="857250" marR="0" rtl="0" algn="l">
              <a:lnSpc>
                <a:spcPct val="90000"/>
              </a:lnSpc>
              <a:spcBef>
                <a:spcPts val="0"/>
              </a:spcBef>
              <a:buClr>
                <a:schemeClr val="dk1"/>
              </a:buClr>
              <a:buSzPct val="100000"/>
              <a:buFont typeface="Arial"/>
              <a:buChar char="•"/>
              <a:defRPr b="0" i="0" sz="1500" u="none" cap="none" strike="noStrike">
                <a:solidFill>
                  <a:schemeClr val="dk1"/>
                </a:solidFill>
                <a:latin typeface="Cambria"/>
                <a:ea typeface="Cambria"/>
                <a:cs typeface="Cambria"/>
                <a:sym typeface="Cambria"/>
              </a:defRPr>
            </a:lvl3pPr>
            <a:lvl4pPr indent="-85725" lvl="3" marL="1200150" marR="0" rtl="0" algn="l">
              <a:lnSpc>
                <a:spcPct val="90000"/>
              </a:lnSpc>
              <a:spcBef>
                <a:spcPts val="0"/>
              </a:spcBef>
              <a:buClr>
                <a:schemeClr val="dk1"/>
              </a:buClr>
              <a:buSzPct val="100000"/>
              <a:buFont typeface="Arial"/>
              <a:buChar char="•"/>
              <a:defRPr b="0" i="0" sz="1350" u="none" cap="none" strike="noStrike">
                <a:solidFill>
                  <a:schemeClr val="dk1"/>
                </a:solidFill>
                <a:latin typeface="Cambria"/>
                <a:ea typeface="Cambria"/>
                <a:cs typeface="Cambria"/>
                <a:sym typeface="Cambria"/>
              </a:defRPr>
            </a:lvl4pPr>
            <a:lvl5pPr indent="-85725" lvl="4" marL="1543050" marR="0" rtl="0" algn="l">
              <a:lnSpc>
                <a:spcPct val="90000"/>
              </a:lnSpc>
              <a:spcBef>
                <a:spcPts val="0"/>
              </a:spcBef>
              <a:buClr>
                <a:schemeClr val="dk1"/>
              </a:buClr>
              <a:buSzPct val="100000"/>
              <a:buFont typeface="Arial"/>
              <a:buChar char="•"/>
              <a:defRPr b="0" i="0" sz="1350" u="none" cap="none" strike="noStrike">
                <a:solidFill>
                  <a:schemeClr val="dk1"/>
                </a:solidFill>
                <a:latin typeface="Cambria"/>
                <a:ea typeface="Cambria"/>
                <a:cs typeface="Cambria"/>
                <a:sym typeface="Cambria"/>
              </a:defRPr>
            </a:lvl5pPr>
            <a:lvl6pPr indent="-85725" lvl="5" marL="1885950" marR="0" rtl="0" algn="l">
              <a:lnSpc>
                <a:spcPct val="90000"/>
              </a:lnSpc>
              <a:spcBef>
                <a:spcPts val="0"/>
              </a:spcBef>
              <a:buClr>
                <a:schemeClr val="dk1"/>
              </a:buClr>
              <a:buSzPct val="100000"/>
              <a:buFont typeface="Arial"/>
              <a:buChar char="•"/>
              <a:defRPr b="0" i="0" sz="1350" u="none" cap="none" strike="noStrike">
                <a:solidFill>
                  <a:schemeClr val="dk1"/>
                </a:solidFill>
                <a:latin typeface="Cambria"/>
                <a:ea typeface="Cambria"/>
                <a:cs typeface="Cambria"/>
                <a:sym typeface="Cambria"/>
              </a:defRPr>
            </a:lvl6pPr>
            <a:lvl7pPr indent="-85725" lvl="6" marL="2228850" marR="0" rtl="0" algn="l">
              <a:lnSpc>
                <a:spcPct val="90000"/>
              </a:lnSpc>
              <a:spcBef>
                <a:spcPts val="0"/>
              </a:spcBef>
              <a:buClr>
                <a:schemeClr val="dk1"/>
              </a:buClr>
              <a:buSzPct val="100000"/>
              <a:buFont typeface="Arial"/>
              <a:buChar char="•"/>
              <a:defRPr b="0" i="0" sz="1350" u="none" cap="none" strike="noStrike">
                <a:solidFill>
                  <a:schemeClr val="dk1"/>
                </a:solidFill>
                <a:latin typeface="Cambria"/>
                <a:ea typeface="Cambria"/>
                <a:cs typeface="Cambria"/>
                <a:sym typeface="Cambria"/>
              </a:defRPr>
            </a:lvl7pPr>
            <a:lvl8pPr indent="-85725" lvl="7" marL="2571750" marR="0" rtl="0" algn="l">
              <a:lnSpc>
                <a:spcPct val="90000"/>
              </a:lnSpc>
              <a:spcBef>
                <a:spcPts val="0"/>
              </a:spcBef>
              <a:buClr>
                <a:schemeClr val="dk1"/>
              </a:buClr>
              <a:buSzPct val="100000"/>
              <a:buFont typeface="Arial"/>
              <a:buChar char="•"/>
              <a:defRPr b="0" i="0" sz="1350" u="none" cap="none" strike="noStrike">
                <a:solidFill>
                  <a:schemeClr val="dk1"/>
                </a:solidFill>
                <a:latin typeface="Cambria"/>
                <a:ea typeface="Cambria"/>
                <a:cs typeface="Cambria"/>
                <a:sym typeface="Cambria"/>
              </a:defRPr>
            </a:lvl8pPr>
            <a:lvl9pPr indent="-85725" lvl="8" marL="2914650" marR="0" rtl="0" algn="l">
              <a:lnSpc>
                <a:spcPct val="90000"/>
              </a:lnSpc>
              <a:spcBef>
                <a:spcPts val="0"/>
              </a:spcBef>
              <a:buClr>
                <a:schemeClr val="dk1"/>
              </a:buClr>
              <a:buSzPct val="100000"/>
              <a:buFont typeface="Arial"/>
              <a:buChar char="•"/>
              <a:defRPr b="0" i="0" sz="1350" u="none" cap="none" strike="noStrike">
                <a:solidFill>
                  <a:schemeClr val="dk1"/>
                </a:solidFill>
                <a:latin typeface="Cambria"/>
                <a:ea typeface="Cambria"/>
                <a:cs typeface="Cambria"/>
                <a:sym typeface="Cambria"/>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空白">
    <p:spTree>
      <p:nvGrpSpPr>
        <p:cNvPr id="23" name="Shape 23"/>
        <p:cNvGrpSpPr/>
        <p:nvPr/>
      </p:nvGrpSpPr>
      <p:grpSpPr>
        <a:xfrm>
          <a:off x="0" y="0"/>
          <a:ext cx="0" cy="0"/>
          <a:chOff x="0" y="0"/>
          <a:chExt cx="0" cy="0"/>
        </a:xfrm>
      </p:grpSpPr>
      <p:sp>
        <p:nvSpPr>
          <p:cNvPr id="24" name="Shape 24"/>
          <p:cNvSpPr txBox="1"/>
          <p:nvPr>
            <p:ph idx="10" type="dt"/>
          </p:nvPr>
        </p:nvSpPr>
        <p:spPr>
          <a:xfrm>
            <a:off x="628650" y="4767263"/>
            <a:ext cx="2057400" cy="273844"/>
          </a:xfrm>
          <a:prstGeom prst="rect">
            <a:avLst/>
          </a:prstGeom>
          <a:noFill/>
          <a:ln>
            <a:noFill/>
          </a:ln>
        </p:spPr>
        <p:txBody>
          <a:bodyPr anchorCtr="0" anchor="ctr" bIns="91425" lIns="91425" rIns="91425" wrap="square" tIns="91425"/>
          <a:lstStyle>
            <a:lvl1pPr indent="0" lvl="0" marL="0" marR="0" rtl="0" algn="l">
              <a:spcBef>
                <a:spcPts val="0"/>
              </a:spcBef>
              <a:buSzPct val="155555"/>
              <a:buNone/>
              <a:defRPr b="0" i="0" sz="900" u="none" cap="none" strike="noStrike">
                <a:solidFill>
                  <a:srgbClr val="888888"/>
                </a:solidFill>
                <a:latin typeface="Cambria"/>
                <a:ea typeface="Cambria"/>
                <a:cs typeface="Cambria"/>
                <a:sym typeface="Cambria"/>
              </a:defRPr>
            </a:lvl1pPr>
            <a:lvl2pPr indent="0" lvl="1" marL="457200" marR="0" rtl="0" algn="l">
              <a:spcBef>
                <a:spcPts val="0"/>
              </a:spcBef>
              <a:buSzPct val="77777"/>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SzPct val="77777"/>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SzPct val="77777"/>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SzPct val="77777"/>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SzPct val="77777"/>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SzPct val="77777"/>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SzPct val="77777"/>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SzPct val="77777"/>
              <a:buNone/>
              <a:defRPr b="0" i="0" sz="1800" u="none" cap="none" strike="noStrike">
                <a:solidFill>
                  <a:schemeClr val="dk1"/>
                </a:solidFill>
                <a:latin typeface="Cambria"/>
                <a:ea typeface="Cambria"/>
                <a:cs typeface="Cambria"/>
                <a:sym typeface="Cambria"/>
              </a:defRPr>
            </a:lvl9pPr>
          </a:lstStyle>
          <a:p/>
        </p:txBody>
      </p:sp>
      <p:sp>
        <p:nvSpPr>
          <p:cNvPr id="25" name="Shape 25"/>
          <p:cNvSpPr txBox="1"/>
          <p:nvPr>
            <p:ph idx="11" type="ftr"/>
          </p:nvPr>
        </p:nvSpPr>
        <p:spPr>
          <a:xfrm>
            <a:off x="3028950" y="4767263"/>
            <a:ext cx="3086100" cy="273844"/>
          </a:xfrm>
          <a:prstGeom prst="rect">
            <a:avLst/>
          </a:prstGeom>
          <a:noFill/>
          <a:ln>
            <a:noFill/>
          </a:ln>
        </p:spPr>
        <p:txBody>
          <a:bodyPr anchorCtr="0" anchor="ctr" bIns="91425" lIns="91425" rIns="91425" wrap="square" tIns="91425"/>
          <a:lstStyle>
            <a:lvl1pPr indent="0" lvl="0" marL="0" marR="0" rtl="0" algn="ctr">
              <a:spcBef>
                <a:spcPts val="0"/>
              </a:spcBef>
              <a:buSzPct val="155555"/>
              <a:buNone/>
              <a:defRPr b="0" i="0" sz="900" u="none" cap="none" strike="noStrike">
                <a:solidFill>
                  <a:srgbClr val="888888"/>
                </a:solidFill>
                <a:latin typeface="Cambria"/>
                <a:ea typeface="Cambria"/>
                <a:cs typeface="Cambria"/>
                <a:sym typeface="Cambria"/>
              </a:defRPr>
            </a:lvl1pPr>
            <a:lvl2pPr indent="0" lvl="1" marL="457200" marR="0" rtl="0" algn="l">
              <a:spcBef>
                <a:spcPts val="0"/>
              </a:spcBef>
              <a:buSzPct val="77777"/>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SzPct val="77777"/>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SzPct val="77777"/>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SzPct val="77777"/>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SzPct val="77777"/>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SzPct val="77777"/>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SzPct val="77777"/>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SzPct val="77777"/>
              <a:buNone/>
              <a:defRPr b="0" i="0" sz="1800" u="none" cap="none" strike="noStrike">
                <a:solidFill>
                  <a:schemeClr val="dk1"/>
                </a:solidFill>
                <a:latin typeface="Cambria"/>
                <a:ea typeface="Cambria"/>
                <a:cs typeface="Cambria"/>
                <a:sym typeface="Cambria"/>
              </a:defRPr>
            </a:lvl9pPr>
          </a:lstStyle>
          <a:p/>
        </p:txBody>
      </p:sp>
      <p:sp>
        <p:nvSpPr>
          <p:cNvPr id="26" name="Shape 26"/>
          <p:cNvSpPr txBox="1"/>
          <p:nvPr>
            <p:ph idx="12" type="sldNum"/>
          </p:nvPr>
        </p:nvSpPr>
        <p:spPr>
          <a:xfrm>
            <a:off x="6457950" y="4767263"/>
            <a:ext cx="2057400" cy="273844"/>
          </a:xfrm>
          <a:prstGeom prst="rect">
            <a:avLst/>
          </a:prstGeom>
          <a:noFill/>
          <a:ln>
            <a:noFill/>
          </a:ln>
        </p:spPr>
        <p:txBody>
          <a:bodyPr anchorCtr="0" anchor="ctr" bIns="45700" lIns="91425" rIns="91425" wrap="square" tIns="45700">
            <a:noAutofit/>
          </a:bodyPr>
          <a:lstStyle/>
          <a:p>
            <a:pPr indent="-76200" lvl="0" marL="0" marR="0" rtl="0" algn="r">
              <a:spcBef>
                <a:spcPts val="0"/>
              </a:spcBef>
              <a:buClr>
                <a:srgbClr val="888888"/>
              </a:buClr>
              <a:buSzPct val="100000"/>
              <a:buFont typeface="Cambria"/>
              <a:buNone/>
            </a:pPr>
            <a:fld id="{00000000-1234-1234-1234-123412341234}" type="slidenum">
              <a:rPr b="0" i="0" lang="en-US" sz="1200" u="none" cap="none" strike="noStrike">
                <a:solidFill>
                  <a:srgbClr val="888888"/>
                </a:solidFill>
                <a:latin typeface="Cambria"/>
                <a:ea typeface="Cambria"/>
                <a:cs typeface="Cambria"/>
                <a:sym typeface="Cambria"/>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标题幻灯片">
    <p:spTree>
      <p:nvGrpSpPr>
        <p:cNvPr id="27" name="Shape 27"/>
        <p:cNvGrpSpPr/>
        <p:nvPr/>
      </p:nvGrpSpPr>
      <p:grpSpPr>
        <a:xfrm>
          <a:off x="0" y="0"/>
          <a:ext cx="0" cy="0"/>
          <a:chOff x="0" y="0"/>
          <a:chExt cx="0" cy="0"/>
        </a:xfrm>
      </p:grpSpPr>
      <p:sp>
        <p:nvSpPr>
          <p:cNvPr id="28" name="Shape 28"/>
          <p:cNvSpPr txBox="1"/>
          <p:nvPr>
            <p:ph type="ctrTitle"/>
          </p:nvPr>
        </p:nvSpPr>
        <p:spPr>
          <a:xfrm>
            <a:off x="1143000" y="841772"/>
            <a:ext cx="6858000" cy="1790700"/>
          </a:xfrm>
          <a:prstGeom prst="rect">
            <a:avLst/>
          </a:prstGeom>
          <a:noFill/>
          <a:ln>
            <a:noFill/>
          </a:ln>
        </p:spPr>
        <p:txBody>
          <a:bodyPr anchorCtr="0" anchor="b" bIns="91425" lIns="91425" rIns="91425" wrap="square" tIns="91425"/>
          <a:lstStyle>
            <a:lvl1pPr indent="0" lvl="0" marL="0" marR="0" rtl="0" algn="ctr">
              <a:lnSpc>
                <a:spcPct val="90000"/>
              </a:lnSpc>
              <a:spcBef>
                <a:spcPts val="0"/>
              </a:spcBef>
              <a:buClr>
                <a:schemeClr val="dk1"/>
              </a:buClr>
              <a:buSzPct val="100000"/>
              <a:buFont typeface="Cambria"/>
              <a:buNone/>
              <a:defRPr b="0" i="0" sz="4500" u="none" cap="none" strike="noStrike">
                <a:solidFill>
                  <a:schemeClr val="dk1"/>
                </a:solidFill>
                <a:latin typeface="Cambria"/>
                <a:ea typeface="Cambria"/>
                <a:cs typeface="Cambria"/>
                <a:sym typeface="Cambria"/>
              </a:defRPr>
            </a:lvl1pPr>
            <a:lvl2pPr indent="0" lvl="1">
              <a:spcBef>
                <a:spcPts val="0"/>
              </a:spcBef>
              <a:buSzPct val="77777"/>
              <a:buNone/>
              <a:defRPr sz="1800"/>
            </a:lvl2pPr>
            <a:lvl3pPr indent="0" lvl="2">
              <a:spcBef>
                <a:spcPts val="0"/>
              </a:spcBef>
              <a:buSzPct val="77777"/>
              <a:buNone/>
              <a:defRPr sz="1800"/>
            </a:lvl3pPr>
            <a:lvl4pPr indent="0" lvl="3">
              <a:spcBef>
                <a:spcPts val="0"/>
              </a:spcBef>
              <a:buSzPct val="77777"/>
              <a:buNone/>
              <a:defRPr sz="1800"/>
            </a:lvl4pPr>
            <a:lvl5pPr indent="0" lvl="4">
              <a:spcBef>
                <a:spcPts val="0"/>
              </a:spcBef>
              <a:buSzPct val="77777"/>
              <a:buNone/>
              <a:defRPr sz="1800"/>
            </a:lvl5pPr>
            <a:lvl6pPr indent="0" lvl="5">
              <a:spcBef>
                <a:spcPts val="0"/>
              </a:spcBef>
              <a:buSzPct val="77777"/>
              <a:buNone/>
              <a:defRPr sz="1800"/>
            </a:lvl6pPr>
            <a:lvl7pPr indent="0" lvl="6">
              <a:spcBef>
                <a:spcPts val="0"/>
              </a:spcBef>
              <a:buSzPct val="77777"/>
              <a:buNone/>
              <a:defRPr sz="1800"/>
            </a:lvl7pPr>
            <a:lvl8pPr indent="0" lvl="7">
              <a:spcBef>
                <a:spcPts val="0"/>
              </a:spcBef>
              <a:buSzPct val="77777"/>
              <a:buNone/>
              <a:defRPr sz="1800"/>
            </a:lvl8pPr>
            <a:lvl9pPr indent="0" lvl="8">
              <a:spcBef>
                <a:spcPts val="0"/>
              </a:spcBef>
              <a:buSzPct val="77777"/>
              <a:buNone/>
              <a:defRPr sz="1800"/>
            </a:lvl9pPr>
          </a:lstStyle>
          <a:p/>
        </p:txBody>
      </p:sp>
      <p:sp>
        <p:nvSpPr>
          <p:cNvPr id="29" name="Shape 29"/>
          <p:cNvSpPr txBox="1"/>
          <p:nvPr>
            <p:ph idx="1" type="subTitle"/>
          </p:nvPr>
        </p:nvSpPr>
        <p:spPr>
          <a:xfrm>
            <a:off x="1143000" y="2701528"/>
            <a:ext cx="6858000" cy="1241822"/>
          </a:xfrm>
          <a:prstGeom prst="rect">
            <a:avLst/>
          </a:prstGeom>
          <a:noFill/>
          <a:ln>
            <a:noFill/>
          </a:ln>
        </p:spPr>
        <p:txBody>
          <a:bodyPr anchorCtr="0" anchor="t" bIns="91425" lIns="91425" rIns="91425" wrap="square" tIns="91425"/>
          <a:lstStyle>
            <a:lvl1pPr indent="0" lvl="0" marL="0" marR="0" rtl="0" algn="ctr">
              <a:lnSpc>
                <a:spcPct val="90000"/>
              </a:lnSpc>
              <a:spcBef>
                <a:spcPts val="750"/>
              </a:spcBef>
              <a:buClr>
                <a:schemeClr val="dk1"/>
              </a:buClr>
              <a:buSzPct val="100000"/>
              <a:buFont typeface="Arial"/>
              <a:buNone/>
              <a:defRPr b="0" i="0" sz="1800" u="none" cap="none" strike="noStrike">
                <a:solidFill>
                  <a:schemeClr val="dk1"/>
                </a:solidFill>
                <a:latin typeface="Cambria"/>
                <a:ea typeface="Cambria"/>
                <a:cs typeface="Cambria"/>
                <a:sym typeface="Cambria"/>
              </a:defRPr>
            </a:lvl1pPr>
            <a:lvl2pPr indent="0" lvl="1" marL="342900" marR="0" rtl="0" algn="ctr">
              <a:lnSpc>
                <a:spcPct val="90000"/>
              </a:lnSpc>
              <a:spcBef>
                <a:spcPts val="375"/>
              </a:spcBef>
              <a:buClr>
                <a:schemeClr val="dk1"/>
              </a:buClr>
              <a:buSzPct val="100000"/>
              <a:buFont typeface="Arial"/>
              <a:buNone/>
              <a:defRPr b="0" i="0" sz="1500" u="none" cap="none" strike="noStrike">
                <a:solidFill>
                  <a:schemeClr val="dk1"/>
                </a:solidFill>
                <a:latin typeface="Cambria"/>
                <a:ea typeface="Cambria"/>
                <a:cs typeface="Cambria"/>
                <a:sym typeface="Cambria"/>
              </a:defRPr>
            </a:lvl2pPr>
            <a:lvl3pPr indent="0" lvl="2" marL="685800" marR="0" rtl="0" algn="ctr">
              <a:lnSpc>
                <a:spcPct val="90000"/>
              </a:lnSpc>
              <a:spcBef>
                <a:spcPts val="375"/>
              </a:spcBef>
              <a:buClr>
                <a:schemeClr val="dk1"/>
              </a:buClr>
              <a:buSzPct val="100000"/>
              <a:buFont typeface="Arial"/>
              <a:buNone/>
              <a:defRPr b="0" i="0" sz="1350" u="none" cap="none" strike="noStrike">
                <a:solidFill>
                  <a:schemeClr val="dk1"/>
                </a:solidFill>
                <a:latin typeface="Cambria"/>
                <a:ea typeface="Cambria"/>
                <a:cs typeface="Cambria"/>
                <a:sym typeface="Cambria"/>
              </a:defRPr>
            </a:lvl3pPr>
            <a:lvl4pPr indent="0" lvl="3" marL="1028700" marR="0" rtl="0" algn="ctr">
              <a:lnSpc>
                <a:spcPct val="90000"/>
              </a:lnSpc>
              <a:spcBef>
                <a:spcPts val="375"/>
              </a:spcBef>
              <a:buClr>
                <a:schemeClr val="dk1"/>
              </a:buClr>
              <a:buSzPct val="100000"/>
              <a:buFont typeface="Arial"/>
              <a:buNone/>
              <a:defRPr b="0" i="0" sz="1200" u="none" cap="none" strike="noStrike">
                <a:solidFill>
                  <a:schemeClr val="dk1"/>
                </a:solidFill>
                <a:latin typeface="Cambria"/>
                <a:ea typeface="Cambria"/>
                <a:cs typeface="Cambria"/>
                <a:sym typeface="Cambria"/>
              </a:defRPr>
            </a:lvl4pPr>
            <a:lvl5pPr indent="0" lvl="4" marL="1371600" marR="0" rtl="0" algn="ctr">
              <a:lnSpc>
                <a:spcPct val="90000"/>
              </a:lnSpc>
              <a:spcBef>
                <a:spcPts val="375"/>
              </a:spcBef>
              <a:buClr>
                <a:schemeClr val="dk1"/>
              </a:buClr>
              <a:buSzPct val="100000"/>
              <a:buFont typeface="Arial"/>
              <a:buNone/>
              <a:defRPr b="0" i="0" sz="1200" u="none" cap="none" strike="noStrike">
                <a:solidFill>
                  <a:schemeClr val="dk1"/>
                </a:solidFill>
                <a:latin typeface="Cambria"/>
                <a:ea typeface="Cambria"/>
                <a:cs typeface="Cambria"/>
                <a:sym typeface="Cambria"/>
              </a:defRPr>
            </a:lvl5pPr>
            <a:lvl6pPr indent="0" lvl="5" marL="1714500" marR="0" rtl="0" algn="ctr">
              <a:lnSpc>
                <a:spcPct val="90000"/>
              </a:lnSpc>
              <a:spcBef>
                <a:spcPts val="375"/>
              </a:spcBef>
              <a:buClr>
                <a:schemeClr val="dk1"/>
              </a:buClr>
              <a:buSzPct val="100000"/>
              <a:buFont typeface="Arial"/>
              <a:buNone/>
              <a:defRPr b="0" i="0" sz="1200" u="none" cap="none" strike="noStrike">
                <a:solidFill>
                  <a:schemeClr val="dk1"/>
                </a:solidFill>
                <a:latin typeface="Cambria"/>
                <a:ea typeface="Cambria"/>
                <a:cs typeface="Cambria"/>
                <a:sym typeface="Cambria"/>
              </a:defRPr>
            </a:lvl6pPr>
            <a:lvl7pPr indent="0" lvl="6" marL="2057400" marR="0" rtl="0" algn="ctr">
              <a:lnSpc>
                <a:spcPct val="90000"/>
              </a:lnSpc>
              <a:spcBef>
                <a:spcPts val="375"/>
              </a:spcBef>
              <a:buClr>
                <a:schemeClr val="dk1"/>
              </a:buClr>
              <a:buSzPct val="100000"/>
              <a:buFont typeface="Arial"/>
              <a:buNone/>
              <a:defRPr b="0" i="0" sz="1200" u="none" cap="none" strike="noStrike">
                <a:solidFill>
                  <a:schemeClr val="dk1"/>
                </a:solidFill>
                <a:latin typeface="Cambria"/>
                <a:ea typeface="Cambria"/>
                <a:cs typeface="Cambria"/>
                <a:sym typeface="Cambria"/>
              </a:defRPr>
            </a:lvl7pPr>
            <a:lvl8pPr indent="0" lvl="7" marL="2400300" marR="0" rtl="0" algn="ctr">
              <a:lnSpc>
                <a:spcPct val="90000"/>
              </a:lnSpc>
              <a:spcBef>
                <a:spcPts val="375"/>
              </a:spcBef>
              <a:buClr>
                <a:schemeClr val="dk1"/>
              </a:buClr>
              <a:buSzPct val="100000"/>
              <a:buFont typeface="Arial"/>
              <a:buNone/>
              <a:defRPr b="0" i="0" sz="1200" u="none" cap="none" strike="noStrike">
                <a:solidFill>
                  <a:schemeClr val="dk1"/>
                </a:solidFill>
                <a:latin typeface="Cambria"/>
                <a:ea typeface="Cambria"/>
                <a:cs typeface="Cambria"/>
                <a:sym typeface="Cambria"/>
              </a:defRPr>
            </a:lvl8pPr>
            <a:lvl9pPr indent="0" lvl="8" marL="2743200" marR="0" rtl="0" algn="ctr">
              <a:lnSpc>
                <a:spcPct val="90000"/>
              </a:lnSpc>
              <a:spcBef>
                <a:spcPts val="375"/>
              </a:spcBef>
              <a:buClr>
                <a:schemeClr val="dk1"/>
              </a:buClr>
              <a:buSzPct val="100000"/>
              <a:buFont typeface="Arial"/>
              <a:buNone/>
              <a:defRPr b="0" i="0" sz="1200" u="none" cap="none" strike="noStrike">
                <a:solidFill>
                  <a:schemeClr val="dk1"/>
                </a:solidFill>
                <a:latin typeface="Cambria"/>
                <a:ea typeface="Cambria"/>
                <a:cs typeface="Cambria"/>
                <a:sym typeface="Cambria"/>
              </a:defRPr>
            </a:lvl9pPr>
          </a:lstStyle>
          <a:p/>
        </p:txBody>
      </p:sp>
      <p:sp>
        <p:nvSpPr>
          <p:cNvPr id="30" name="Shape 30"/>
          <p:cNvSpPr txBox="1"/>
          <p:nvPr>
            <p:ph idx="10" type="dt"/>
          </p:nvPr>
        </p:nvSpPr>
        <p:spPr>
          <a:xfrm>
            <a:off x="628650" y="4767263"/>
            <a:ext cx="2057400" cy="273844"/>
          </a:xfrm>
          <a:prstGeom prst="rect">
            <a:avLst/>
          </a:prstGeom>
          <a:noFill/>
          <a:ln>
            <a:noFill/>
          </a:ln>
        </p:spPr>
        <p:txBody>
          <a:bodyPr anchorCtr="0" anchor="ctr" bIns="91425" lIns="91425" rIns="91425" wrap="square" tIns="91425"/>
          <a:lstStyle>
            <a:lvl1pPr indent="0" lvl="0" marL="0" marR="0" rtl="0" algn="l">
              <a:spcBef>
                <a:spcPts val="0"/>
              </a:spcBef>
              <a:buSzPct val="155555"/>
              <a:buNone/>
              <a:defRPr b="0" i="0" sz="900" u="none" cap="none" strike="noStrike">
                <a:solidFill>
                  <a:srgbClr val="888888"/>
                </a:solidFill>
                <a:latin typeface="Cambria"/>
                <a:ea typeface="Cambria"/>
                <a:cs typeface="Cambria"/>
                <a:sym typeface="Cambria"/>
              </a:defRPr>
            </a:lvl1pPr>
            <a:lvl2pPr indent="0" lvl="1" marL="457200" marR="0" rtl="0" algn="l">
              <a:spcBef>
                <a:spcPts val="0"/>
              </a:spcBef>
              <a:buSzPct val="77777"/>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SzPct val="77777"/>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SzPct val="77777"/>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SzPct val="77777"/>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SzPct val="77777"/>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SzPct val="77777"/>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SzPct val="77777"/>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SzPct val="77777"/>
              <a:buNone/>
              <a:defRPr b="0" i="0" sz="1800" u="none" cap="none" strike="noStrike">
                <a:solidFill>
                  <a:schemeClr val="dk1"/>
                </a:solidFill>
                <a:latin typeface="Cambria"/>
                <a:ea typeface="Cambria"/>
                <a:cs typeface="Cambria"/>
                <a:sym typeface="Cambria"/>
              </a:defRPr>
            </a:lvl9pPr>
          </a:lstStyle>
          <a:p/>
        </p:txBody>
      </p:sp>
      <p:sp>
        <p:nvSpPr>
          <p:cNvPr id="31" name="Shape 31"/>
          <p:cNvSpPr txBox="1"/>
          <p:nvPr>
            <p:ph idx="11" type="ftr"/>
          </p:nvPr>
        </p:nvSpPr>
        <p:spPr>
          <a:xfrm>
            <a:off x="3028950" y="4767263"/>
            <a:ext cx="3086100" cy="273844"/>
          </a:xfrm>
          <a:prstGeom prst="rect">
            <a:avLst/>
          </a:prstGeom>
          <a:noFill/>
          <a:ln>
            <a:noFill/>
          </a:ln>
        </p:spPr>
        <p:txBody>
          <a:bodyPr anchorCtr="0" anchor="ctr" bIns="91425" lIns="91425" rIns="91425" wrap="square" tIns="91425"/>
          <a:lstStyle>
            <a:lvl1pPr indent="0" lvl="0" marL="0" marR="0" rtl="0" algn="ctr">
              <a:spcBef>
                <a:spcPts val="0"/>
              </a:spcBef>
              <a:buSzPct val="155555"/>
              <a:buNone/>
              <a:defRPr b="0" i="0" sz="900" u="none" cap="none" strike="noStrike">
                <a:solidFill>
                  <a:srgbClr val="888888"/>
                </a:solidFill>
                <a:latin typeface="Cambria"/>
                <a:ea typeface="Cambria"/>
                <a:cs typeface="Cambria"/>
                <a:sym typeface="Cambria"/>
              </a:defRPr>
            </a:lvl1pPr>
            <a:lvl2pPr indent="0" lvl="1" marL="457200" marR="0" rtl="0" algn="l">
              <a:spcBef>
                <a:spcPts val="0"/>
              </a:spcBef>
              <a:buSzPct val="77777"/>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SzPct val="77777"/>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SzPct val="77777"/>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SzPct val="77777"/>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SzPct val="77777"/>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SzPct val="77777"/>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SzPct val="77777"/>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SzPct val="77777"/>
              <a:buNone/>
              <a:defRPr b="0" i="0" sz="1800" u="none" cap="none" strike="noStrike">
                <a:solidFill>
                  <a:schemeClr val="dk1"/>
                </a:solidFill>
                <a:latin typeface="Cambria"/>
                <a:ea typeface="Cambria"/>
                <a:cs typeface="Cambria"/>
                <a:sym typeface="Cambria"/>
              </a:defRPr>
            </a:lvl9pPr>
          </a:lstStyle>
          <a:p/>
        </p:txBody>
      </p:sp>
      <p:sp>
        <p:nvSpPr>
          <p:cNvPr id="32" name="Shape 32"/>
          <p:cNvSpPr txBox="1"/>
          <p:nvPr>
            <p:ph idx="12" type="sldNum"/>
          </p:nvPr>
        </p:nvSpPr>
        <p:spPr>
          <a:xfrm>
            <a:off x="6457950" y="4767263"/>
            <a:ext cx="2057400" cy="273844"/>
          </a:xfrm>
          <a:prstGeom prst="rect">
            <a:avLst/>
          </a:prstGeom>
          <a:noFill/>
          <a:ln>
            <a:noFill/>
          </a:ln>
        </p:spPr>
        <p:txBody>
          <a:bodyPr anchorCtr="0" anchor="ctr" bIns="45700" lIns="91425" rIns="91425" wrap="square" tIns="45700">
            <a:noAutofit/>
          </a:bodyPr>
          <a:lstStyle/>
          <a:p>
            <a:pPr indent="-76200" lvl="0" marL="0" marR="0" rtl="0" algn="r">
              <a:spcBef>
                <a:spcPts val="0"/>
              </a:spcBef>
              <a:buClr>
                <a:srgbClr val="888888"/>
              </a:buClr>
              <a:buSzPct val="100000"/>
              <a:buFont typeface="Cambria"/>
              <a:buNone/>
            </a:pPr>
            <a:fld id="{00000000-1234-1234-1234-123412341234}" type="slidenum">
              <a:rPr b="0" i="0" lang="en-US" sz="1200" u="none" cap="none" strike="noStrike">
                <a:solidFill>
                  <a:srgbClr val="888888"/>
                </a:solidFill>
                <a:latin typeface="Cambria"/>
                <a:ea typeface="Cambria"/>
                <a:cs typeface="Cambria"/>
                <a:sym typeface="Cambria"/>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标题和内容">
    <p:spTree>
      <p:nvGrpSpPr>
        <p:cNvPr id="33" name="Shape 33"/>
        <p:cNvGrpSpPr/>
        <p:nvPr/>
      </p:nvGrpSpPr>
      <p:grpSpPr>
        <a:xfrm>
          <a:off x="0" y="0"/>
          <a:ext cx="0" cy="0"/>
          <a:chOff x="0" y="0"/>
          <a:chExt cx="0" cy="0"/>
        </a:xfrm>
      </p:grpSpPr>
      <p:sp>
        <p:nvSpPr>
          <p:cNvPr id="34" name="Shape 34"/>
          <p:cNvSpPr txBox="1"/>
          <p:nvPr>
            <p:ph type="title"/>
          </p:nvPr>
        </p:nvSpPr>
        <p:spPr>
          <a:xfrm>
            <a:off x="628650" y="273844"/>
            <a:ext cx="7886700" cy="994172"/>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chemeClr val="dk1"/>
              </a:buClr>
              <a:buSzPct val="100000"/>
              <a:buFont typeface="Cambria"/>
              <a:buNone/>
              <a:defRPr b="0" i="0" sz="3300" u="none" cap="none" strike="noStrike">
                <a:solidFill>
                  <a:schemeClr val="dk1"/>
                </a:solidFill>
                <a:latin typeface="Cambria"/>
                <a:ea typeface="Cambria"/>
                <a:cs typeface="Cambria"/>
                <a:sym typeface="Cambria"/>
              </a:defRPr>
            </a:lvl1pPr>
            <a:lvl2pPr indent="0" lvl="1">
              <a:spcBef>
                <a:spcPts val="0"/>
              </a:spcBef>
              <a:buSzPct val="77777"/>
              <a:buNone/>
              <a:defRPr sz="1800"/>
            </a:lvl2pPr>
            <a:lvl3pPr indent="0" lvl="2">
              <a:spcBef>
                <a:spcPts val="0"/>
              </a:spcBef>
              <a:buSzPct val="77777"/>
              <a:buNone/>
              <a:defRPr sz="1800"/>
            </a:lvl3pPr>
            <a:lvl4pPr indent="0" lvl="3">
              <a:spcBef>
                <a:spcPts val="0"/>
              </a:spcBef>
              <a:buSzPct val="77777"/>
              <a:buNone/>
              <a:defRPr sz="1800"/>
            </a:lvl4pPr>
            <a:lvl5pPr indent="0" lvl="4">
              <a:spcBef>
                <a:spcPts val="0"/>
              </a:spcBef>
              <a:buSzPct val="77777"/>
              <a:buNone/>
              <a:defRPr sz="1800"/>
            </a:lvl5pPr>
            <a:lvl6pPr indent="0" lvl="5">
              <a:spcBef>
                <a:spcPts val="0"/>
              </a:spcBef>
              <a:buSzPct val="77777"/>
              <a:buNone/>
              <a:defRPr sz="1800"/>
            </a:lvl6pPr>
            <a:lvl7pPr indent="0" lvl="6">
              <a:spcBef>
                <a:spcPts val="0"/>
              </a:spcBef>
              <a:buSzPct val="77777"/>
              <a:buNone/>
              <a:defRPr sz="1800"/>
            </a:lvl7pPr>
            <a:lvl8pPr indent="0" lvl="7">
              <a:spcBef>
                <a:spcPts val="0"/>
              </a:spcBef>
              <a:buSzPct val="77777"/>
              <a:buNone/>
              <a:defRPr sz="1800"/>
            </a:lvl8pPr>
            <a:lvl9pPr indent="0" lvl="8">
              <a:spcBef>
                <a:spcPts val="0"/>
              </a:spcBef>
              <a:buSzPct val="77777"/>
              <a:buNone/>
              <a:defRPr sz="1800"/>
            </a:lvl9pPr>
          </a:lstStyle>
          <a:p/>
        </p:txBody>
      </p:sp>
      <p:sp>
        <p:nvSpPr>
          <p:cNvPr id="35" name="Shape 35"/>
          <p:cNvSpPr txBox="1"/>
          <p:nvPr>
            <p:ph idx="1" type="body"/>
          </p:nvPr>
        </p:nvSpPr>
        <p:spPr>
          <a:xfrm>
            <a:off x="628650" y="1369219"/>
            <a:ext cx="7886700" cy="3263504"/>
          </a:xfrm>
          <a:prstGeom prst="rect">
            <a:avLst/>
          </a:prstGeom>
          <a:noFill/>
          <a:ln>
            <a:noFill/>
          </a:ln>
        </p:spPr>
        <p:txBody>
          <a:bodyPr anchorCtr="0" anchor="t" bIns="91425" lIns="91425" rIns="91425" wrap="square" tIns="91425"/>
          <a:lstStyle>
            <a:lvl1pPr indent="-38100" lvl="0" marL="171450" marR="0" rtl="0" algn="l">
              <a:lnSpc>
                <a:spcPct val="90000"/>
              </a:lnSpc>
              <a:spcBef>
                <a:spcPts val="750"/>
              </a:spcBef>
              <a:buClr>
                <a:schemeClr val="dk1"/>
              </a:buClr>
              <a:buSzPct val="100000"/>
              <a:buFont typeface="Arial"/>
              <a:buChar char="•"/>
              <a:defRPr b="0" i="0" sz="2100" u="none" cap="none" strike="noStrike">
                <a:solidFill>
                  <a:schemeClr val="dk1"/>
                </a:solidFill>
                <a:latin typeface="Cambria"/>
                <a:ea typeface="Cambria"/>
                <a:cs typeface="Cambria"/>
                <a:sym typeface="Cambria"/>
              </a:defRPr>
            </a:lvl1pPr>
            <a:lvl2pPr indent="-57150" lvl="1" marL="514350" marR="0" rtl="0" algn="l">
              <a:lnSpc>
                <a:spcPct val="90000"/>
              </a:lnSpc>
              <a:spcBef>
                <a:spcPts val="375"/>
              </a:spcBef>
              <a:buClr>
                <a:schemeClr val="dk1"/>
              </a:buClr>
              <a:buSzPct val="100000"/>
              <a:buFont typeface="Arial"/>
              <a:buChar char="•"/>
              <a:defRPr b="0" i="0" sz="1800" u="none" cap="none" strike="noStrike">
                <a:solidFill>
                  <a:schemeClr val="dk1"/>
                </a:solidFill>
                <a:latin typeface="Cambria"/>
                <a:ea typeface="Cambria"/>
                <a:cs typeface="Cambria"/>
                <a:sym typeface="Cambria"/>
              </a:defRPr>
            </a:lvl2pPr>
            <a:lvl3pPr indent="-76200" lvl="2" marL="857250" marR="0" rtl="0" algn="l">
              <a:lnSpc>
                <a:spcPct val="90000"/>
              </a:lnSpc>
              <a:spcBef>
                <a:spcPts val="375"/>
              </a:spcBef>
              <a:buClr>
                <a:schemeClr val="dk1"/>
              </a:buClr>
              <a:buSzPct val="100000"/>
              <a:buFont typeface="Arial"/>
              <a:buChar char="•"/>
              <a:defRPr b="0" i="0" sz="1500" u="none" cap="none" strike="noStrike">
                <a:solidFill>
                  <a:schemeClr val="dk1"/>
                </a:solidFill>
                <a:latin typeface="Cambria"/>
                <a:ea typeface="Cambria"/>
                <a:cs typeface="Cambria"/>
                <a:sym typeface="Cambria"/>
              </a:defRPr>
            </a:lvl3pPr>
            <a:lvl4pPr indent="-85725" lvl="3" marL="1200150" marR="0" rtl="0" algn="l">
              <a:lnSpc>
                <a:spcPct val="90000"/>
              </a:lnSpc>
              <a:spcBef>
                <a:spcPts val="375"/>
              </a:spcBef>
              <a:buClr>
                <a:schemeClr val="dk1"/>
              </a:buClr>
              <a:buSzPct val="100000"/>
              <a:buFont typeface="Arial"/>
              <a:buChar char="•"/>
              <a:defRPr b="0" i="0" sz="1350" u="none" cap="none" strike="noStrike">
                <a:solidFill>
                  <a:schemeClr val="dk1"/>
                </a:solidFill>
                <a:latin typeface="Cambria"/>
                <a:ea typeface="Cambria"/>
                <a:cs typeface="Cambria"/>
                <a:sym typeface="Cambria"/>
              </a:defRPr>
            </a:lvl4pPr>
            <a:lvl5pPr indent="-85725" lvl="4" marL="1543050" marR="0" rtl="0" algn="l">
              <a:lnSpc>
                <a:spcPct val="90000"/>
              </a:lnSpc>
              <a:spcBef>
                <a:spcPts val="375"/>
              </a:spcBef>
              <a:buClr>
                <a:schemeClr val="dk1"/>
              </a:buClr>
              <a:buSzPct val="100000"/>
              <a:buFont typeface="Arial"/>
              <a:buChar char="•"/>
              <a:defRPr b="0" i="0" sz="1350" u="none" cap="none" strike="noStrike">
                <a:solidFill>
                  <a:schemeClr val="dk1"/>
                </a:solidFill>
                <a:latin typeface="Cambria"/>
                <a:ea typeface="Cambria"/>
                <a:cs typeface="Cambria"/>
                <a:sym typeface="Cambria"/>
              </a:defRPr>
            </a:lvl5pPr>
            <a:lvl6pPr indent="-85725" lvl="5" marL="1885950" marR="0" rtl="0" algn="l">
              <a:lnSpc>
                <a:spcPct val="90000"/>
              </a:lnSpc>
              <a:spcBef>
                <a:spcPts val="375"/>
              </a:spcBef>
              <a:buClr>
                <a:schemeClr val="dk1"/>
              </a:buClr>
              <a:buSzPct val="100000"/>
              <a:buFont typeface="Arial"/>
              <a:buChar char="•"/>
              <a:defRPr b="0" i="0" sz="1350" u="none" cap="none" strike="noStrike">
                <a:solidFill>
                  <a:schemeClr val="dk1"/>
                </a:solidFill>
                <a:latin typeface="Cambria"/>
                <a:ea typeface="Cambria"/>
                <a:cs typeface="Cambria"/>
                <a:sym typeface="Cambria"/>
              </a:defRPr>
            </a:lvl6pPr>
            <a:lvl7pPr indent="-85725" lvl="6" marL="2228850" marR="0" rtl="0" algn="l">
              <a:lnSpc>
                <a:spcPct val="90000"/>
              </a:lnSpc>
              <a:spcBef>
                <a:spcPts val="375"/>
              </a:spcBef>
              <a:buClr>
                <a:schemeClr val="dk1"/>
              </a:buClr>
              <a:buSzPct val="100000"/>
              <a:buFont typeface="Arial"/>
              <a:buChar char="•"/>
              <a:defRPr b="0" i="0" sz="1350" u="none" cap="none" strike="noStrike">
                <a:solidFill>
                  <a:schemeClr val="dk1"/>
                </a:solidFill>
                <a:latin typeface="Cambria"/>
                <a:ea typeface="Cambria"/>
                <a:cs typeface="Cambria"/>
                <a:sym typeface="Cambria"/>
              </a:defRPr>
            </a:lvl7pPr>
            <a:lvl8pPr indent="-85725" lvl="7" marL="2571750" marR="0" rtl="0" algn="l">
              <a:lnSpc>
                <a:spcPct val="90000"/>
              </a:lnSpc>
              <a:spcBef>
                <a:spcPts val="375"/>
              </a:spcBef>
              <a:buClr>
                <a:schemeClr val="dk1"/>
              </a:buClr>
              <a:buSzPct val="100000"/>
              <a:buFont typeface="Arial"/>
              <a:buChar char="•"/>
              <a:defRPr b="0" i="0" sz="1350" u="none" cap="none" strike="noStrike">
                <a:solidFill>
                  <a:schemeClr val="dk1"/>
                </a:solidFill>
                <a:latin typeface="Cambria"/>
                <a:ea typeface="Cambria"/>
                <a:cs typeface="Cambria"/>
                <a:sym typeface="Cambria"/>
              </a:defRPr>
            </a:lvl8pPr>
            <a:lvl9pPr indent="-85725" lvl="8" marL="2914650" marR="0" rtl="0" algn="l">
              <a:lnSpc>
                <a:spcPct val="90000"/>
              </a:lnSpc>
              <a:spcBef>
                <a:spcPts val="375"/>
              </a:spcBef>
              <a:buClr>
                <a:schemeClr val="dk1"/>
              </a:buClr>
              <a:buSzPct val="100000"/>
              <a:buFont typeface="Arial"/>
              <a:buChar char="•"/>
              <a:defRPr b="0" i="0" sz="1350" u="none" cap="none" strike="noStrike">
                <a:solidFill>
                  <a:schemeClr val="dk1"/>
                </a:solidFill>
                <a:latin typeface="Cambria"/>
                <a:ea typeface="Cambria"/>
                <a:cs typeface="Cambria"/>
                <a:sym typeface="Cambria"/>
              </a:defRPr>
            </a:lvl9pPr>
          </a:lstStyle>
          <a:p/>
        </p:txBody>
      </p:sp>
      <p:sp>
        <p:nvSpPr>
          <p:cNvPr id="36" name="Shape 36"/>
          <p:cNvSpPr txBox="1"/>
          <p:nvPr>
            <p:ph idx="10" type="dt"/>
          </p:nvPr>
        </p:nvSpPr>
        <p:spPr>
          <a:xfrm>
            <a:off x="628650" y="4767263"/>
            <a:ext cx="2057400" cy="273844"/>
          </a:xfrm>
          <a:prstGeom prst="rect">
            <a:avLst/>
          </a:prstGeom>
          <a:noFill/>
          <a:ln>
            <a:noFill/>
          </a:ln>
        </p:spPr>
        <p:txBody>
          <a:bodyPr anchorCtr="0" anchor="ctr" bIns="91425" lIns="91425" rIns="91425" wrap="square" tIns="91425"/>
          <a:lstStyle>
            <a:lvl1pPr indent="0" lvl="0" marL="0" marR="0" rtl="0" algn="l">
              <a:spcBef>
                <a:spcPts val="0"/>
              </a:spcBef>
              <a:buSzPct val="155555"/>
              <a:buNone/>
              <a:defRPr sz="900">
                <a:solidFill>
                  <a:srgbClr val="888888"/>
                </a:solidFill>
                <a:latin typeface="Cambria"/>
                <a:ea typeface="Cambria"/>
                <a:cs typeface="Cambria"/>
                <a:sym typeface="Cambria"/>
              </a:defRPr>
            </a:lvl1pPr>
            <a:lvl2pPr indent="0" lvl="1" marL="457200" marR="0" rtl="0" algn="l">
              <a:spcBef>
                <a:spcPts val="0"/>
              </a:spcBef>
              <a:buSzPct val="77777"/>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SzPct val="77777"/>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SzPct val="77777"/>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SzPct val="77777"/>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SzPct val="77777"/>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SzPct val="77777"/>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SzPct val="77777"/>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SzPct val="77777"/>
              <a:buNone/>
              <a:defRPr b="0" i="0" sz="1800" u="none" cap="none" strike="noStrike">
                <a:solidFill>
                  <a:schemeClr val="dk1"/>
                </a:solidFill>
                <a:latin typeface="Cambria"/>
                <a:ea typeface="Cambria"/>
                <a:cs typeface="Cambria"/>
                <a:sym typeface="Cambria"/>
              </a:defRPr>
            </a:lvl9pPr>
          </a:lstStyle>
          <a:p/>
        </p:txBody>
      </p:sp>
      <p:sp>
        <p:nvSpPr>
          <p:cNvPr id="37" name="Shape 37"/>
          <p:cNvSpPr txBox="1"/>
          <p:nvPr>
            <p:ph idx="11" type="ftr"/>
          </p:nvPr>
        </p:nvSpPr>
        <p:spPr>
          <a:xfrm>
            <a:off x="3028950" y="4767263"/>
            <a:ext cx="3086100" cy="273844"/>
          </a:xfrm>
          <a:prstGeom prst="rect">
            <a:avLst/>
          </a:prstGeom>
          <a:noFill/>
          <a:ln>
            <a:noFill/>
          </a:ln>
        </p:spPr>
        <p:txBody>
          <a:bodyPr anchorCtr="0" anchor="ctr" bIns="91425" lIns="91425" rIns="91425" wrap="square" tIns="91425"/>
          <a:lstStyle>
            <a:lvl1pPr indent="0" lvl="0" marL="0" marR="0" rtl="0" algn="ctr">
              <a:spcBef>
                <a:spcPts val="0"/>
              </a:spcBef>
              <a:buSzPct val="155555"/>
              <a:buNone/>
              <a:defRPr sz="900">
                <a:solidFill>
                  <a:srgbClr val="888888"/>
                </a:solidFill>
                <a:latin typeface="Cambria"/>
                <a:ea typeface="Cambria"/>
                <a:cs typeface="Cambria"/>
                <a:sym typeface="Cambria"/>
              </a:defRPr>
            </a:lvl1pPr>
            <a:lvl2pPr indent="0" lvl="1" marL="457200" marR="0" rtl="0" algn="l">
              <a:spcBef>
                <a:spcPts val="0"/>
              </a:spcBef>
              <a:buSzPct val="77777"/>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SzPct val="77777"/>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SzPct val="77777"/>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SzPct val="77777"/>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SzPct val="77777"/>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SzPct val="77777"/>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SzPct val="77777"/>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SzPct val="77777"/>
              <a:buNone/>
              <a:defRPr b="0" i="0" sz="1800" u="none" cap="none" strike="noStrike">
                <a:solidFill>
                  <a:schemeClr val="dk1"/>
                </a:solidFill>
                <a:latin typeface="Cambria"/>
                <a:ea typeface="Cambria"/>
                <a:cs typeface="Cambria"/>
                <a:sym typeface="Cambria"/>
              </a:defRPr>
            </a:lvl9pPr>
          </a:lstStyle>
          <a:p/>
        </p:txBody>
      </p:sp>
      <p:sp>
        <p:nvSpPr>
          <p:cNvPr id="38" name="Shape 38"/>
          <p:cNvSpPr txBox="1"/>
          <p:nvPr>
            <p:ph idx="12" type="sldNum"/>
          </p:nvPr>
        </p:nvSpPr>
        <p:spPr>
          <a:xfrm>
            <a:off x="6457950" y="4767263"/>
            <a:ext cx="2057400" cy="273844"/>
          </a:xfrm>
          <a:prstGeom prst="rect">
            <a:avLst/>
          </a:prstGeom>
          <a:noFill/>
          <a:ln>
            <a:noFill/>
          </a:ln>
        </p:spPr>
        <p:txBody>
          <a:bodyPr anchorCtr="0" anchor="ctr" bIns="45700" lIns="91425" rIns="91425" wrap="square" tIns="45700">
            <a:noAutofit/>
          </a:bodyPr>
          <a:lstStyle/>
          <a:p>
            <a:pPr indent="-76200" lvl="0" marL="0" marR="0" rtl="0" algn="r">
              <a:spcBef>
                <a:spcPts val="0"/>
              </a:spcBef>
              <a:buClr>
                <a:srgbClr val="888888"/>
              </a:buClr>
              <a:buSzPct val="100000"/>
              <a:buFont typeface="Cambria"/>
              <a:buNone/>
            </a:pPr>
            <a:fld id="{00000000-1234-1234-1234-123412341234}" type="slidenum">
              <a:rPr lang="en-US" sz="1200">
                <a:solidFill>
                  <a:srgbClr val="888888"/>
                </a:solidFill>
                <a:latin typeface="Cambria"/>
                <a:ea typeface="Cambria"/>
                <a:cs typeface="Cambria"/>
                <a:sym typeface="Cambria"/>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节标题">
    <p:spTree>
      <p:nvGrpSpPr>
        <p:cNvPr id="39" name="Shape 39"/>
        <p:cNvGrpSpPr/>
        <p:nvPr/>
      </p:nvGrpSpPr>
      <p:grpSpPr>
        <a:xfrm>
          <a:off x="0" y="0"/>
          <a:ext cx="0" cy="0"/>
          <a:chOff x="0" y="0"/>
          <a:chExt cx="0" cy="0"/>
        </a:xfrm>
      </p:grpSpPr>
      <p:sp>
        <p:nvSpPr>
          <p:cNvPr id="40" name="Shape 40"/>
          <p:cNvSpPr txBox="1"/>
          <p:nvPr>
            <p:ph type="title"/>
          </p:nvPr>
        </p:nvSpPr>
        <p:spPr>
          <a:xfrm>
            <a:off x="623888" y="1282304"/>
            <a:ext cx="7886700" cy="2139553"/>
          </a:xfrm>
          <a:prstGeom prst="rect">
            <a:avLst/>
          </a:prstGeom>
          <a:noFill/>
          <a:ln>
            <a:noFill/>
          </a:ln>
        </p:spPr>
        <p:txBody>
          <a:bodyPr anchorCtr="0" anchor="b" bIns="91425" lIns="91425" rIns="91425" wrap="square" tIns="91425"/>
          <a:lstStyle>
            <a:lvl1pPr indent="0" lvl="0" marL="0" marR="0" rtl="0" algn="l">
              <a:lnSpc>
                <a:spcPct val="90000"/>
              </a:lnSpc>
              <a:spcBef>
                <a:spcPts val="0"/>
              </a:spcBef>
              <a:buClr>
                <a:schemeClr val="dk1"/>
              </a:buClr>
              <a:buSzPct val="100000"/>
              <a:buFont typeface="Cambria"/>
              <a:buNone/>
              <a:defRPr b="0" i="0" sz="4500" u="none" cap="none" strike="noStrike">
                <a:solidFill>
                  <a:schemeClr val="dk1"/>
                </a:solidFill>
                <a:latin typeface="Cambria"/>
                <a:ea typeface="Cambria"/>
                <a:cs typeface="Cambria"/>
                <a:sym typeface="Cambria"/>
              </a:defRPr>
            </a:lvl1pPr>
            <a:lvl2pPr indent="0" lvl="1">
              <a:spcBef>
                <a:spcPts val="0"/>
              </a:spcBef>
              <a:buSzPct val="77777"/>
              <a:buNone/>
              <a:defRPr sz="1800"/>
            </a:lvl2pPr>
            <a:lvl3pPr indent="0" lvl="2">
              <a:spcBef>
                <a:spcPts val="0"/>
              </a:spcBef>
              <a:buSzPct val="77777"/>
              <a:buNone/>
              <a:defRPr sz="1800"/>
            </a:lvl3pPr>
            <a:lvl4pPr indent="0" lvl="3">
              <a:spcBef>
                <a:spcPts val="0"/>
              </a:spcBef>
              <a:buSzPct val="77777"/>
              <a:buNone/>
              <a:defRPr sz="1800"/>
            </a:lvl4pPr>
            <a:lvl5pPr indent="0" lvl="4">
              <a:spcBef>
                <a:spcPts val="0"/>
              </a:spcBef>
              <a:buSzPct val="77777"/>
              <a:buNone/>
              <a:defRPr sz="1800"/>
            </a:lvl5pPr>
            <a:lvl6pPr indent="0" lvl="5">
              <a:spcBef>
                <a:spcPts val="0"/>
              </a:spcBef>
              <a:buSzPct val="77777"/>
              <a:buNone/>
              <a:defRPr sz="1800"/>
            </a:lvl6pPr>
            <a:lvl7pPr indent="0" lvl="6">
              <a:spcBef>
                <a:spcPts val="0"/>
              </a:spcBef>
              <a:buSzPct val="77777"/>
              <a:buNone/>
              <a:defRPr sz="1800"/>
            </a:lvl7pPr>
            <a:lvl8pPr indent="0" lvl="7">
              <a:spcBef>
                <a:spcPts val="0"/>
              </a:spcBef>
              <a:buSzPct val="77777"/>
              <a:buNone/>
              <a:defRPr sz="1800"/>
            </a:lvl8pPr>
            <a:lvl9pPr indent="0" lvl="8">
              <a:spcBef>
                <a:spcPts val="0"/>
              </a:spcBef>
              <a:buSzPct val="77777"/>
              <a:buNone/>
              <a:defRPr sz="1800"/>
            </a:lvl9pPr>
          </a:lstStyle>
          <a:p/>
        </p:txBody>
      </p:sp>
      <p:sp>
        <p:nvSpPr>
          <p:cNvPr id="41" name="Shape 41"/>
          <p:cNvSpPr txBox="1"/>
          <p:nvPr>
            <p:ph idx="1" type="body"/>
          </p:nvPr>
        </p:nvSpPr>
        <p:spPr>
          <a:xfrm>
            <a:off x="623888" y="3442098"/>
            <a:ext cx="7886700" cy="1125140"/>
          </a:xfrm>
          <a:prstGeom prst="rect">
            <a:avLst/>
          </a:prstGeom>
          <a:noFill/>
          <a:ln>
            <a:noFill/>
          </a:ln>
        </p:spPr>
        <p:txBody>
          <a:bodyPr anchorCtr="0" anchor="t" bIns="91425" lIns="91425" rIns="91425" wrap="square" tIns="91425"/>
          <a:lstStyle>
            <a:lvl1pPr indent="0" lvl="0" marL="0" marR="0" rtl="0" algn="l">
              <a:lnSpc>
                <a:spcPct val="90000"/>
              </a:lnSpc>
              <a:spcBef>
                <a:spcPts val="750"/>
              </a:spcBef>
              <a:buClr>
                <a:srgbClr val="888888"/>
              </a:buClr>
              <a:buSzPct val="100000"/>
              <a:buFont typeface="Arial"/>
              <a:buNone/>
              <a:defRPr b="0" i="0" sz="1800" u="none" cap="none" strike="noStrike">
                <a:solidFill>
                  <a:srgbClr val="888888"/>
                </a:solidFill>
                <a:latin typeface="Cambria"/>
                <a:ea typeface="Cambria"/>
                <a:cs typeface="Cambria"/>
                <a:sym typeface="Cambria"/>
              </a:defRPr>
            </a:lvl1pPr>
            <a:lvl2pPr indent="0" lvl="1" marL="342900" marR="0" rtl="0" algn="l">
              <a:lnSpc>
                <a:spcPct val="90000"/>
              </a:lnSpc>
              <a:spcBef>
                <a:spcPts val="375"/>
              </a:spcBef>
              <a:buClr>
                <a:srgbClr val="888888"/>
              </a:buClr>
              <a:buSzPct val="100000"/>
              <a:buFont typeface="Arial"/>
              <a:buNone/>
              <a:defRPr b="0" i="0" sz="1500" u="none" cap="none" strike="noStrike">
                <a:solidFill>
                  <a:srgbClr val="888888"/>
                </a:solidFill>
                <a:latin typeface="Cambria"/>
                <a:ea typeface="Cambria"/>
                <a:cs typeface="Cambria"/>
                <a:sym typeface="Cambria"/>
              </a:defRPr>
            </a:lvl2pPr>
            <a:lvl3pPr indent="0" lvl="2" marL="685800" marR="0" rtl="0" algn="l">
              <a:lnSpc>
                <a:spcPct val="90000"/>
              </a:lnSpc>
              <a:spcBef>
                <a:spcPts val="375"/>
              </a:spcBef>
              <a:buClr>
                <a:srgbClr val="888888"/>
              </a:buClr>
              <a:buSzPct val="100000"/>
              <a:buFont typeface="Arial"/>
              <a:buNone/>
              <a:defRPr b="0" i="0" sz="1350" u="none" cap="none" strike="noStrike">
                <a:solidFill>
                  <a:srgbClr val="888888"/>
                </a:solidFill>
                <a:latin typeface="Cambria"/>
                <a:ea typeface="Cambria"/>
                <a:cs typeface="Cambria"/>
                <a:sym typeface="Cambria"/>
              </a:defRPr>
            </a:lvl3pPr>
            <a:lvl4pPr indent="0" lvl="3" marL="1028700" marR="0" rtl="0" algn="l">
              <a:lnSpc>
                <a:spcPct val="90000"/>
              </a:lnSpc>
              <a:spcBef>
                <a:spcPts val="375"/>
              </a:spcBef>
              <a:buClr>
                <a:srgbClr val="888888"/>
              </a:buClr>
              <a:buSzPct val="100000"/>
              <a:buFont typeface="Arial"/>
              <a:buNone/>
              <a:defRPr b="0" i="0" sz="1200" u="none" cap="none" strike="noStrike">
                <a:solidFill>
                  <a:srgbClr val="888888"/>
                </a:solidFill>
                <a:latin typeface="Cambria"/>
                <a:ea typeface="Cambria"/>
                <a:cs typeface="Cambria"/>
                <a:sym typeface="Cambria"/>
              </a:defRPr>
            </a:lvl4pPr>
            <a:lvl5pPr indent="0" lvl="4" marL="1371600" marR="0" rtl="0" algn="l">
              <a:lnSpc>
                <a:spcPct val="90000"/>
              </a:lnSpc>
              <a:spcBef>
                <a:spcPts val="375"/>
              </a:spcBef>
              <a:buClr>
                <a:srgbClr val="888888"/>
              </a:buClr>
              <a:buSzPct val="100000"/>
              <a:buFont typeface="Arial"/>
              <a:buNone/>
              <a:defRPr b="0" i="0" sz="1200" u="none" cap="none" strike="noStrike">
                <a:solidFill>
                  <a:srgbClr val="888888"/>
                </a:solidFill>
                <a:latin typeface="Cambria"/>
                <a:ea typeface="Cambria"/>
                <a:cs typeface="Cambria"/>
                <a:sym typeface="Cambria"/>
              </a:defRPr>
            </a:lvl5pPr>
            <a:lvl6pPr indent="0" lvl="5" marL="1714500" marR="0" rtl="0" algn="l">
              <a:lnSpc>
                <a:spcPct val="90000"/>
              </a:lnSpc>
              <a:spcBef>
                <a:spcPts val="375"/>
              </a:spcBef>
              <a:buClr>
                <a:srgbClr val="888888"/>
              </a:buClr>
              <a:buSzPct val="100000"/>
              <a:buFont typeface="Arial"/>
              <a:buNone/>
              <a:defRPr b="0" i="0" sz="1200" u="none" cap="none" strike="noStrike">
                <a:solidFill>
                  <a:srgbClr val="888888"/>
                </a:solidFill>
                <a:latin typeface="Cambria"/>
                <a:ea typeface="Cambria"/>
                <a:cs typeface="Cambria"/>
                <a:sym typeface="Cambria"/>
              </a:defRPr>
            </a:lvl6pPr>
            <a:lvl7pPr indent="0" lvl="6" marL="2057400" marR="0" rtl="0" algn="l">
              <a:lnSpc>
                <a:spcPct val="90000"/>
              </a:lnSpc>
              <a:spcBef>
                <a:spcPts val="375"/>
              </a:spcBef>
              <a:buClr>
                <a:srgbClr val="888888"/>
              </a:buClr>
              <a:buSzPct val="100000"/>
              <a:buFont typeface="Arial"/>
              <a:buNone/>
              <a:defRPr b="0" i="0" sz="1200" u="none" cap="none" strike="noStrike">
                <a:solidFill>
                  <a:srgbClr val="888888"/>
                </a:solidFill>
                <a:latin typeface="Cambria"/>
                <a:ea typeface="Cambria"/>
                <a:cs typeface="Cambria"/>
                <a:sym typeface="Cambria"/>
              </a:defRPr>
            </a:lvl7pPr>
            <a:lvl8pPr indent="0" lvl="7" marL="2400300" marR="0" rtl="0" algn="l">
              <a:lnSpc>
                <a:spcPct val="90000"/>
              </a:lnSpc>
              <a:spcBef>
                <a:spcPts val="375"/>
              </a:spcBef>
              <a:buClr>
                <a:srgbClr val="888888"/>
              </a:buClr>
              <a:buSzPct val="100000"/>
              <a:buFont typeface="Arial"/>
              <a:buNone/>
              <a:defRPr b="0" i="0" sz="1200" u="none" cap="none" strike="noStrike">
                <a:solidFill>
                  <a:srgbClr val="888888"/>
                </a:solidFill>
                <a:latin typeface="Cambria"/>
                <a:ea typeface="Cambria"/>
                <a:cs typeface="Cambria"/>
                <a:sym typeface="Cambria"/>
              </a:defRPr>
            </a:lvl8pPr>
            <a:lvl9pPr indent="0" lvl="8" marL="2743200" marR="0" rtl="0" algn="l">
              <a:lnSpc>
                <a:spcPct val="90000"/>
              </a:lnSpc>
              <a:spcBef>
                <a:spcPts val="375"/>
              </a:spcBef>
              <a:buClr>
                <a:srgbClr val="888888"/>
              </a:buClr>
              <a:buSzPct val="100000"/>
              <a:buFont typeface="Arial"/>
              <a:buNone/>
              <a:defRPr b="0" i="0" sz="1200" u="none" cap="none" strike="noStrike">
                <a:solidFill>
                  <a:srgbClr val="888888"/>
                </a:solidFill>
                <a:latin typeface="Cambria"/>
                <a:ea typeface="Cambria"/>
                <a:cs typeface="Cambria"/>
                <a:sym typeface="Cambria"/>
              </a:defRPr>
            </a:lvl9pPr>
          </a:lstStyle>
          <a:p/>
        </p:txBody>
      </p:sp>
      <p:sp>
        <p:nvSpPr>
          <p:cNvPr id="42" name="Shape 42"/>
          <p:cNvSpPr txBox="1"/>
          <p:nvPr>
            <p:ph idx="10" type="dt"/>
          </p:nvPr>
        </p:nvSpPr>
        <p:spPr>
          <a:xfrm>
            <a:off x="628650" y="4767263"/>
            <a:ext cx="2057400" cy="273844"/>
          </a:xfrm>
          <a:prstGeom prst="rect">
            <a:avLst/>
          </a:prstGeom>
          <a:noFill/>
          <a:ln>
            <a:noFill/>
          </a:ln>
        </p:spPr>
        <p:txBody>
          <a:bodyPr anchorCtr="0" anchor="ctr" bIns="91425" lIns="91425" rIns="91425" wrap="square" tIns="91425"/>
          <a:lstStyle>
            <a:lvl1pPr indent="0" lvl="0" marL="0" marR="0" rtl="0" algn="l">
              <a:spcBef>
                <a:spcPts val="0"/>
              </a:spcBef>
              <a:buSzPct val="155555"/>
              <a:buNone/>
              <a:defRPr sz="900">
                <a:solidFill>
                  <a:srgbClr val="888888"/>
                </a:solidFill>
                <a:latin typeface="Cambria"/>
                <a:ea typeface="Cambria"/>
                <a:cs typeface="Cambria"/>
                <a:sym typeface="Cambria"/>
              </a:defRPr>
            </a:lvl1pPr>
            <a:lvl2pPr indent="0" lvl="1" marL="457200" marR="0" rtl="0" algn="l">
              <a:spcBef>
                <a:spcPts val="0"/>
              </a:spcBef>
              <a:buSzPct val="77777"/>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SzPct val="77777"/>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SzPct val="77777"/>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SzPct val="77777"/>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SzPct val="77777"/>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SzPct val="77777"/>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SzPct val="77777"/>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SzPct val="77777"/>
              <a:buNone/>
              <a:defRPr b="0" i="0" sz="1800" u="none" cap="none" strike="noStrike">
                <a:solidFill>
                  <a:schemeClr val="dk1"/>
                </a:solidFill>
                <a:latin typeface="Cambria"/>
                <a:ea typeface="Cambria"/>
                <a:cs typeface="Cambria"/>
                <a:sym typeface="Cambria"/>
              </a:defRPr>
            </a:lvl9pPr>
          </a:lstStyle>
          <a:p/>
        </p:txBody>
      </p:sp>
      <p:sp>
        <p:nvSpPr>
          <p:cNvPr id="43" name="Shape 43"/>
          <p:cNvSpPr txBox="1"/>
          <p:nvPr>
            <p:ph idx="11" type="ftr"/>
          </p:nvPr>
        </p:nvSpPr>
        <p:spPr>
          <a:xfrm>
            <a:off x="3028950" y="4767263"/>
            <a:ext cx="3086100" cy="273844"/>
          </a:xfrm>
          <a:prstGeom prst="rect">
            <a:avLst/>
          </a:prstGeom>
          <a:noFill/>
          <a:ln>
            <a:noFill/>
          </a:ln>
        </p:spPr>
        <p:txBody>
          <a:bodyPr anchorCtr="0" anchor="ctr" bIns="91425" lIns="91425" rIns="91425" wrap="square" tIns="91425"/>
          <a:lstStyle>
            <a:lvl1pPr indent="0" lvl="0" marL="0" marR="0" rtl="0" algn="ctr">
              <a:spcBef>
                <a:spcPts val="0"/>
              </a:spcBef>
              <a:buSzPct val="155555"/>
              <a:buNone/>
              <a:defRPr sz="900">
                <a:solidFill>
                  <a:srgbClr val="888888"/>
                </a:solidFill>
                <a:latin typeface="Cambria"/>
                <a:ea typeface="Cambria"/>
                <a:cs typeface="Cambria"/>
                <a:sym typeface="Cambria"/>
              </a:defRPr>
            </a:lvl1pPr>
            <a:lvl2pPr indent="0" lvl="1" marL="457200" marR="0" rtl="0" algn="l">
              <a:spcBef>
                <a:spcPts val="0"/>
              </a:spcBef>
              <a:buSzPct val="77777"/>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SzPct val="77777"/>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SzPct val="77777"/>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SzPct val="77777"/>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SzPct val="77777"/>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SzPct val="77777"/>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SzPct val="77777"/>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SzPct val="77777"/>
              <a:buNone/>
              <a:defRPr b="0" i="0" sz="1800" u="none" cap="none" strike="noStrike">
                <a:solidFill>
                  <a:schemeClr val="dk1"/>
                </a:solidFill>
                <a:latin typeface="Cambria"/>
                <a:ea typeface="Cambria"/>
                <a:cs typeface="Cambria"/>
                <a:sym typeface="Cambria"/>
              </a:defRPr>
            </a:lvl9pPr>
          </a:lstStyle>
          <a:p/>
        </p:txBody>
      </p:sp>
      <p:sp>
        <p:nvSpPr>
          <p:cNvPr id="44" name="Shape 44"/>
          <p:cNvSpPr txBox="1"/>
          <p:nvPr>
            <p:ph idx="12" type="sldNum"/>
          </p:nvPr>
        </p:nvSpPr>
        <p:spPr>
          <a:xfrm>
            <a:off x="6457950" y="4767263"/>
            <a:ext cx="2057400" cy="273844"/>
          </a:xfrm>
          <a:prstGeom prst="rect">
            <a:avLst/>
          </a:prstGeom>
          <a:noFill/>
          <a:ln>
            <a:noFill/>
          </a:ln>
        </p:spPr>
        <p:txBody>
          <a:bodyPr anchorCtr="0" anchor="ctr" bIns="45700" lIns="91425" rIns="91425" wrap="square" tIns="45700">
            <a:noAutofit/>
          </a:bodyPr>
          <a:lstStyle/>
          <a:p>
            <a:pPr indent="-76200" lvl="0" marL="0" marR="0" rtl="0" algn="r">
              <a:spcBef>
                <a:spcPts val="0"/>
              </a:spcBef>
              <a:buClr>
                <a:srgbClr val="888888"/>
              </a:buClr>
              <a:buSzPct val="100000"/>
              <a:buFont typeface="Cambria"/>
              <a:buNone/>
            </a:pPr>
            <a:fld id="{00000000-1234-1234-1234-123412341234}" type="slidenum">
              <a:rPr lang="en-US" sz="1200">
                <a:solidFill>
                  <a:srgbClr val="888888"/>
                </a:solidFill>
                <a:latin typeface="Cambria"/>
                <a:ea typeface="Cambria"/>
                <a:cs typeface="Cambria"/>
                <a:sym typeface="Cambria"/>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两栏内容">
    <p:spTree>
      <p:nvGrpSpPr>
        <p:cNvPr id="45" name="Shape 45"/>
        <p:cNvGrpSpPr/>
        <p:nvPr/>
      </p:nvGrpSpPr>
      <p:grpSpPr>
        <a:xfrm>
          <a:off x="0" y="0"/>
          <a:ext cx="0" cy="0"/>
          <a:chOff x="0" y="0"/>
          <a:chExt cx="0" cy="0"/>
        </a:xfrm>
      </p:grpSpPr>
      <p:sp>
        <p:nvSpPr>
          <p:cNvPr id="46" name="Shape 46"/>
          <p:cNvSpPr txBox="1"/>
          <p:nvPr>
            <p:ph type="title"/>
          </p:nvPr>
        </p:nvSpPr>
        <p:spPr>
          <a:xfrm>
            <a:off x="628650" y="273844"/>
            <a:ext cx="7886700" cy="994172"/>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chemeClr val="dk1"/>
              </a:buClr>
              <a:buSzPct val="100000"/>
              <a:buFont typeface="Cambria"/>
              <a:buNone/>
              <a:defRPr b="0" i="0" sz="3300" u="none" cap="none" strike="noStrike">
                <a:solidFill>
                  <a:schemeClr val="dk1"/>
                </a:solidFill>
                <a:latin typeface="Cambria"/>
                <a:ea typeface="Cambria"/>
                <a:cs typeface="Cambria"/>
                <a:sym typeface="Cambria"/>
              </a:defRPr>
            </a:lvl1pPr>
            <a:lvl2pPr indent="0" lvl="1">
              <a:spcBef>
                <a:spcPts val="0"/>
              </a:spcBef>
              <a:buSzPct val="77777"/>
              <a:buNone/>
              <a:defRPr sz="1800"/>
            </a:lvl2pPr>
            <a:lvl3pPr indent="0" lvl="2">
              <a:spcBef>
                <a:spcPts val="0"/>
              </a:spcBef>
              <a:buSzPct val="77777"/>
              <a:buNone/>
              <a:defRPr sz="1800"/>
            </a:lvl3pPr>
            <a:lvl4pPr indent="0" lvl="3">
              <a:spcBef>
                <a:spcPts val="0"/>
              </a:spcBef>
              <a:buSzPct val="77777"/>
              <a:buNone/>
              <a:defRPr sz="1800"/>
            </a:lvl4pPr>
            <a:lvl5pPr indent="0" lvl="4">
              <a:spcBef>
                <a:spcPts val="0"/>
              </a:spcBef>
              <a:buSzPct val="77777"/>
              <a:buNone/>
              <a:defRPr sz="1800"/>
            </a:lvl5pPr>
            <a:lvl6pPr indent="0" lvl="5">
              <a:spcBef>
                <a:spcPts val="0"/>
              </a:spcBef>
              <a:buSzPct val="77777"/>
              <a:buNone/>
              <a:defRPr sz="1800"/>
            </a:lvl6pPr>
            <a:lvl7pPr indent="0" lvl="6">
              <a:spcBef>
                <a:spcPts val="0"/>
              </a:spcBef>
              <a:buSzPct val="77777"/>
              <a:buNone/>
              <a:defRPr sz="1800"/>
            </a:lvl7pPr>
            <a:lvl8pPr indent="0" lvl="7">
              <a:spcBef>
                <a:spcPts val="0"/>
              </a:spcBef>
              <a:buSzPct val="77777"/>
              <a:buNone/>
              <a:defRPr sz="1800"/>
            </a:lvl8pPr>
            <a:lvl9pPr indent="0" lvl="8">
              <a:spcBef>
                <a:spcPts val="0"/>
              </a:spcBef>
              <a:buSzPct val="77777"/>
              <a:buNone/>
              <a:defRPr sz="1800"/>
            </a:lvl9pPr>
          </a:lstStyle>
          <a:p/>
        </p:txBody>
      </p:sp>
      <p:sp>
        <p:nvSpPr>
          <p:cNvPr id="47" name="Shape 47"/>
          <p:cNvSpPr txBox="1"/>
          <p:nvPr>
            <p:ph idx="1" type="body"/>
          </p:nvPr>
        </p:nvSpPr>
        <p:spPr>
          <a:xfrm>
            <a:off x="628650" y="1369219"/>
            <a:ext cx="3886200" cy="3263504"/>
          </a:xfrm>
          <a:prstGeom prst="rect">
            <a:avLst/>
          </a:prstGeom>
          <a:noFill/>
          <a:ln>
            <a:noFill/>
          </a:ln>
        </p:spPr>
        <p:txBody>
          <a:bodyPr anchorCtr="0" anchor="t" bIns="91425" lIns="91425" rIns="91425" wrap="square" tIns="91425"/>
          <a:lstStyle>
            <a:lvl1pPr indent="-38100" lvl="0" marL="171450" marR="0" rtl="0" algn="l">
              <a:lnSpc>
                <a:spcPct val="90000"/>
              </a:lnSpc>
              <a:spcBef>
                <a:spcPts val="750"/>
              </a:spcBef>
              <a:buClr>
                <a:schemeClr val="dk1"/>
              </a:buClr>
              <a:buSzPct val="100000"/>
              <a:buFont typeface="Arial"/>
              <a:buChar char="•"/>
              <a:defRPr b="0" i="0" sz="2100" u="none" cap="none" strike="noStrike">
                <a:solidFill>
                  <a:schemeClr val="dk1"/>
                </a:solidFill>
                <a:latin typeface="Cambria"/>
                <a:ea typeface="Cambria"/>
                <a:cs typeface="Cambria"/>
                <a:sym typeface="Cambria"/>
              </a:defRPr>
            </a:lvl1pPr>
            <a:lvl2pPr indent="-57150" lvl="1" marL="514350" marR="0" rtl="0" algn="l">
              <a:lnSpc>
                <a:spcPct val="90000"/>
              </a:lnSpc>
              <a:spcBef>
                <a:spcPts val="375"/>
              </a:spcBef>
              <a:buClr>
                <a:schemeClr val="dk1"/>
              </a:buClr>
              <a:buSzPct val="100000"/>
              <a:buFont typeface="Arial"/>
              <a:buChar char="•"/>
              <a:defRPr b="0" i="0" sz="1800" u="none" cap="none" strike="noStrike">
                <a:solidFill>
                  <a:schemeClr val="dk1"/>
                </a:solidFill>
                <a:latin typeface="Cambria"/>
                <a:ea typeface="Cambria"/>
                <a:cs typeface="Cambria"/>
                <a:sym typeface="Cambria"/>
              </a:defRPr>
            </a:lvl2pPr>
            <a:lvl3pPr indent="-76200" lvl="2" marL="857250" marR="0" rtl="0" algn="l">
              <a:lnSpc>
                <a:spcPct val="90000"/>
              </a:lnSpc>
              <a:spcBef>
                <a:spcPts val="375"/>
              </a:spcBef>
              <a:buClr>
                <a:schemeClr val="dk1"/>
              </a:buClr>
              <a:buSzPct val="100000"/>
              <a:buFont typeface="Arial"/>
              <a:buChar char="•"/>
              <a:defRPr b="0" i="0" sz="1500" u="none" cap="none" strike="noStrike">
                <a:solidFill>
                  <a:schemeClr val="dk1"/>
                </a:solidFill>
                <a:latin typeface="Cambria"/>
                <a:ea typeface="Cambria"/>
                <a:cs typeface="Cambria"/>
                <a:sym typeface="Cambria"/>
              </a:defRPr>
            </a:lvl3pPr>
            <a:lvl4pPr indent="-85725" lvl="3" marL="1200150" marR="0" rtl="0" algn="l">
              <a:lnSpc>
                <a:spcPct val="90000"/>
              </a:lnSpc>
              <a:spcBef>
                <a:spcPts val="375"/>
              </a:spcBef>
              <a:buClr>
                <a:schemeClr val="dk1"/>
              </a:buClr>
              <a:buSzPct val="100000"/>
              <a:buFont typeface="Arial"/>
              <a:buChar char="•"/>
              <a:defRPr b="0" i="0" sz="1350" u="none" cap="none" strike="noStrike">
                <a:solidFill>
                  <a:schemeClr val="dk1"/>
                </a:solidFill>
                <a:latin typeface="Cambria"/>
                <a:ea typeface="Cambria"/>
                <a:cs typeface="Cambria"/>
                <a:sym typeface="Cambria"/>
              </a:defRPr>
            </a:lvl4pPr>
            <a:lvl5pPr indent="-85725" lvl="4" marL="1543050" marR="0" rtl="0" algn="l">
              <a:lnSpc>
                <a:spcPct val="90000"/>
              </a:lnSpc>
              <a:spcBef>
                <a:spcPts val="375"/>
              </a:spcBef>
              <a:buClr>
                <a:schemeClr val="dk1"/>
              </a:buClr>
              <a:buSzPct val="100000"/>
              <a:buFont typeface="Arial"/>
              <a:buChar char="•"/>
              <a:defRPr b="0" i="0" sz="1350" u="none" cap="none" strike="noStrike">
                <a:solidFill>
                  <a:schemeClr val="dk1"/>
                </a:solidFill>
                <a:latin typeface="Cambria"/>
                <a:ea typeface="Cambria"/>
                <a:cs typeface="Cambria"/>
                <a:sym typeface="Cambria"/>
              </a:defRPr>
            </a:lvl5pPr>
            <a:lvl6pPr indent="-85725" lvl="5" marL="1885950" marR="0" rtl="0" algn="l">
              <a:lnSpc>
                <a:spcPct val="90000"/>
              </a:lnSpc>
              <a:spcBef>
                <a:spcPts val="375"/>
              </a:spcBef>
              <a:buClr>
                <a:schemeClr val="dk1"/>
              </a:buClr>
              <a:buSzPct val="100000"/>
              <a:buFont typeface="Arial"/>
              <a:buChar char="•"/>
              <a:defRPr b="0" i="0" sz="1350" u="none" cap="none" strike="noStrike">
                <a:solidFill>
                  <a:schemeClr val="dk1"/>
                </a:solidFill>
                <a:latin typeface="Cambria"/>
                <a:ea typeface="Cambria"/>
                <a:cs typeface="Cambria"/>
                <a:sym typeface="Cambria"/>
              </a:defRPr>
            </a:lvl6pPr>
            <a:lvl7pPr indent="-85725" lvl="6" marL="2228850" marR="0" rtl="0" algn="l">
              <a:lnSpc>
                <a:spcPct val="90000"/>
              </a:lnSpc>
              <a:spcBef>
                <a:spcPts val="375"/>
              </a:spcBef>
              <a:buClr>
                <a:schemeClr val="dk1"/>
              </a:buClr>
              <a:buSzPct val="100000"/>
              <a:buFont typeface="Arial"/>
              <a:buChar char="•"/>
              <a:defRPr b="0" i="0" sz="1350" u="none" cap="none" strike="noStrike">
                <a:solidFill>
                  <a:schemeClr val="dk1"/>
                </a:solidFill>
                <a:latin typeface="Cambria"/>
                <a:ea typeface="Cambria"/>
                <a:cs typeface="Cambria"/>
                <a:sym typeface="Cambria"/>
              </a:defRPr>
            </a:lvl7pPr>
            <a:lvl8pPr indent="-85725" lvl="7" marL="2571750" marR="0" rtl="0" algn="l">
              <a:lnSpc>
                <a:spcPct val="90000"/>
              </a:lnSpc>
              <a:spcBef>
                <a:spcPts val="375"/>
              </a:spcBef>
              <a:buClr>
                <a:schemeClr val="dk1"/>
              </a:buClr>
              <a:buSzPct val="100000"/>
              <a:buFont typeface="Arial"/>
              <a:buChar char="•"/>
              <a:defRPr b="0" i="0" sz="1350" u="none" cap="none" strike="noStrike">
                <a:solidFill>
                  <a:schemeClr val="dk1"/>
                </a:solidFill>
                <a:latin typeface="Cambria"/>
                <a:ea typeface="Cambria"/>
                <a:cs typeface="Cambria"/>
                <a:sym typeface="Cambria"/>
              </a:defRPr>
            </a:lvl8pPr>
            <a:lvl9pPr indent="-85725" lvl="8" marL="2914650" marR="0" rtl="0" algn="l">
              <a:lnSpc>
                <a:spcPct val="90000"/>
              </a:lnSpc>
              <a:spcBef>
                <a:spcPts val="375"/>
              </a:spcBef>
              <a:buClr>
                <a:schemeClr val="dk1"/>
              </a:buClr>
              <a:buSzPct val="100000"/>
              <a:buFont typeface="Arial"/>
              <a:buChar char="•"/>
              <a:defRPr b="0" i="0" sz="1350" u="none" cap="none" strike="noStrike">
                <a:solidFill>
                  <a:schemeClr val="dk1"/>
                </a:solidFill>
                <a:latin typeface="Cambria"/>
                <a:ea typeface="Cambria"/>
                <a:cs typeface="Cambria"/>
                <a:sym typeface="Cambria"/>
              </a:defRPr>
            </a:lvl9pPr>
          </a:lstStyle>
          <a:p/>
        </p:txBody>
      </p:sp>
      <p:sp>
        <p:nvSpPr>
          <p:cNvPr id="48" name="Shape 48"/>
          <p:cNvSpPr txBox="1"/>
          <p:nvPr>
            <p:ph idx="2" type="body"/>
          </p:nvPr>
        </p:nvSpPr>
        <p:spPr>
          <a:xfrm>
            <a:off x="4629150" y="1369219"/>
            <a:ext cx="3886200" cy="3263504"/>
          </a:xfrm>
          <a:prstGeom prst="rect">
            <a:avLst/>
          </a:prstGeom>
          <a:noFill/>
          <a:ln>
            <a:noFill/>
          </a:ln>
        </p:spPr>
        <p:txBody>
          <a:bodyPr anchorCtr="0" anchor="t" bIns="91425" lIns="91425" rIns="91425" wrap="square" tIns="91425"/>
          <a:lstStyle>
            <a:lvl1pPr indent="-38100" lvl="0" marL="171450" marR="0" rtl="0" algn="l">
              <a:lnSpc>
                <a:spcPct val="90000"/>
              </a:lnSpc>
              <a:spcBef>
                <a:spcPts val="750"/>
              </a:spcBef>
              <a:buClr>
                <a:schemeClr val="dk1"/>
              </a:buClr>
              <a:buSzPct val="100000"/>
              <a:buFont typeface="Arial"/>
              <a:buChar char="•"/>
              <a:defRPr b="0" i="0" sz="2100" u="none" cap="none" strike="noStrike">
                <a:solidFill>
                  <a:schemeClr val="dk1"/>
                </a:solidFill>
                <a:latin typeface="Cambria"/>
                <a:ea typeface="Cambria"/>
                <a:cs typeface="Cambria"/>
                <a:sym typeface="Cambria"/>
              </a:defRPr>
            </a:lvl1pPr>
            <a:lvl2pPr indent="-57150" lvl="1" marL="514350" marR="0" rtl="0" algn="l">
              <a:lnSpc>
                <a:spcPct val="90000"/>
              </a:lnSpc>
              <a:spcBef>
                <a:spcPts val="375"/>
              </a:spcBef>
              <a:buClr>
                <a:schemeClr val="dk1"/>
              </a:buClr>
              <a:buSzPct val="100000"/>
              <a:buFont typeface="Arial"/>
              <a:buChar char="•"/>
              <a:defRPr b="0" i="0" sz="1800" u="none" cap="none" strike="noStrike">
                <a:solidFill>
                  <a:schemeClr val="dk1"/>
                </a:solidFill>
                <a:latin typeface="Cambria"/>
                <a:ea typeface="Cambria"/>
                <a:cs typeface="Cambria"/>
                <a:sym typeface="Cambria"/>
              </a:defRPr>
            </a:lvl2pPr>
            <a:lvl3pPr indent="-76200" lvl="2" marL="857250" marR="0" rtl="0" algn="l">
              <a:lnSpc>
                <a:spcPct val="90000"/>
              </a:lnSpc>
              <a:spcBef>
                <a:spcPts val="375"/>
              </a:spcBef>
              <a:buClr>
                <a:schemeClr val="dk1"/>
              </a:buClr>
              <a:buSzPct val="100000"/>
              <a:buFont typeface="Arial"/>
              <a:buChar char="•"/>
              <a:defRPr b="0" i="0" sz="1500" u="none" cap="none" strike="noStrike">
                <a:solidFill>
                  <a:schemeClr val="dk1"/>
                </a:solidFill>
                <a:latin typeface="Cambria"/>
                <a:ea typeface="Cambria"/>
                <a:cs typeface="Cambria"/>
                <a:sym typeface="Cambria"/>
              </a:defRPr>
            </a:lvl3pPr>
            <a:lvl4pPr indent="-85725" lvl="3" marL="1200150" marR="0" rtl="0" algn="l">
              <a:lnSpc>
                <a:spcPct val="90000"/>
              </a:lnSpc>
              <a:spcBef>
                <a:spcPts val="375"/>
              </a:spcBef>
              <a:buClr>
                <a:schemeClr val="dk1"/>
              </a:buClr>
              <a:buSzPct val="100000"/>
              <a:buFont typeface="Arial"/>
              <a:buChar char="•"/>
              <a:defRPr b="0" i="0" sz="1350" u="none" cap="none" strike="noStrike">
                <a:solidFill>
                  <a:schemeClr val="dk1"/>
                </a:solidFill>
                <a:latin typeface="Cambria"/>
                <a:ea typeface="Cambria"/>
                <a:cs typeface="Cambria"/>
                <a:sym typeface="Cambria"/>
              </a:defRPr>
            </a:lvl4pPr>
            <a:lvl5pPr indent="-85725" lvl="4" marL="1543050" marR="0" rtl="0" algn="l">
              <a:lnSpc>
                <a:spcPct val="90000"/>
              </a:lnSpc>
              <a:spcBef>
                <a:spcPts val="375"/>
              </a:spcBef>
              <a:buClr>
                <a:schemeClr val="dk1"/>
              </a:buClr>
              <a:buSzPct val="100000"/>
              <a:buFont typeface="Arial"/>
              <a:buChar char="•"/>
              <a:defRPr b="0" i="0" sz="1350" u="none" cap="none" strike="noStrike">
                <a:solidFill>
                  <a:schemeClr val="dk1"/>
                </a:solidFill>
                <a:latin typeface="Cambria"/>
                <a:ea typeface="Cambria"/>
                <a:cs typeface="Cambria"/>
                <a:sym typeface="Cambria"/>
              </a:defRPr>
            </a:lvl5pPr>
            <a:lvl6pPr indent="-85725" lvl="5" marL="1885950" marR="0" rtl="0" algn="l">
              <a:lnSpc>
                <a:spcPct val="90000"/>
              </a:lnSpc>
              <a:spcBef>
                <a:spcPts val="375"/>
              </a:spcBef>
              <a:buClr>
                <a:schemeClr val="dk1"/>
              </a:buClr>
              <a:buSzPct val="100000"/>
              <a:buFont typeface="Arial"/>
              <a:buChar char="•"/>
              <a:defRPr b="0" i="0" sz="1350" u="none" cap="none" strike="noStrike">
                <a:solidFill>
                  <a:schemeClr val="dk1"/>
                </a:solidFill>
                <a:latin typeface="Cambria"/>
                <a:ea typeface="Cambria"/>
                <a:cs typeface="Cambria"/>
                <a:sym typeface="Cambria"/>
              </a:defRPr>
            </a:lvl6pPr>
            <a:lvl7pPr indent="-85725" lvl="6" marL="2228850" marR="0" rtl="0" algn="l">
              <a:lnSpc>
                <a:spcPct val="90000"/>
              </a:lnSpc>
              <a:spcBef>
                <a:spcPts val="375"/>
              </a:spcBef>
              <a:buClr>
                <a:schemeClr val="dk1"/>
              </a:buClr>
              <a:buSzPct val="100000"/>
              <a:buFont typeface="Arial"/>
              <a:buChar char="•"/>
              <a:defRPr b="0" i="0" sz="1350" u="none" cap="none" strike="noStrike">
                <a:solidFill>
                  <a:schemeClr val="dk1"/>
                </a:solidFill>
                <a:latin typeface="Cambria"/>
                <a:ea typeface="Cambria"/>
                <a:cs typeface="Cambria"/>
                <a:sym typeface="Cambria"/>
              </a:defRPr>
            </a:lvl7pPr>
            <a:lvl8pPr indent="-85725" lvl="7" marL="2571750" marR="0" rtl="0" algn="l">
              <a:lnSpc>
                <a:spcPct val="90000"/>
              </a:lnSpc>
              <a:spcBef>
                <a:spcPts val="375"/>
              </a:spcBef>
              <a:buClr>
                <a:schemeClr val="dk1"/>
              </a:buClr>
              <a:buSzPct val="100000"/>
              <a:buFont typeface="Arial"/>
              <a:buChar char="•"/>
              <a:defRPr b="0" i="0" sz="1350" u="none" cap="none" strike="noStrike">
                <a:solidFill>
                  <a:schemeClr val="dk1"/>
                </a:solidFill>
                <a:latin typeface="Cambria"/>
                <a:ea typeface="Cambria"/>
                <a:cs typeface="Cambria"/>
                <a:sym typeface="Cambria"/>
              </a:defRPr>
            </a:lvl8pPr>
            <a:lvl9pPr indent="-85725" lvl="8" marL="2914650" marR="0" rtl="0" algn="l">
              <a:lnSpc>
                <a:spcPct val="90000"/>
              </a:lnSpc>
              <a:spcBef>
                <a:spcPts val="375"/>
              </a:spcBef>
              <a:buClr>
                <a:schemeClr val="dk1"/>
              </a:buClr>
              <a:buSzPct val="100000"/>
              <a:buFont typeface="Arial"/>
              <a:buChar char="•"/>
              <a:defRPr b="0" i="0" sz="1350" u="none" cap="none" strike="noStrike">
                <a:solidFill>
                  <a:schemeClr val="dk1"/>
                </a:solidFill>
                <a:latin typeface="Cambria"/>
                <a:ea typeface="Cambria"/>
                <a:cs typeface="Cambria"/>
                <a:sym typeface="Cambria"/>
              </a:defRPr>
            </a:lvl9pPr>
          </a:lstStyle>
          <a:p/>
        </p:txBody>
      </p:sp>
      <p:sp>
        <p:nvSpPr>
          <p:cNvPr id="49" name="Shape 49"/>
          <p:cNvSpPr txBox="1"/>
          <p:nvPr>
            <p:ph idx="10" type="dt"/>
          </p:nvPr>
        </p:nvSpPr>
        <p:spPr>
          <a:xfrm>
            <a:off x="628650" y="4767263"/>
            <a:ext cx="2057400" cy="273844"/>
          </a:xfrm>
          <a:prstGeom prst="rect">
            <a:avLst/>
          </a:prstGeom>
          <a:noFill/>
          <a:ln>
            <a:noFill/>
          </a:ln>
        </p:spPr>
        <p:txBody>
          <a:bodyPr anchorCtr="0" anchor="ctr" bIns="91425" lIns="91425" rIns="91425" wrap="square" tIns="91425"/>
          <a:lstStyle>
            <a:lvl1pPr indent="0" lvl="0" marL="0" marR="0" rtl="0" algn="l">
              <a:spcBef>
                <a:spcPts val="0"/>
              </a:spcBef>
              <a:buSzPct val="155555"/>
              <a:buNone/>
              <a:defRPr sz="900">
                <a:solidFill>
                  <a:srgbClr val="888888"/>
                </a:solidFill>
                <a:latin typeface="Cambria"/>
                <a:ea typeface="Cambria"/>
                <a:cs typeface="Cambria"/>
                <a:sym typeface="Cambria"/>
              </a:defRPr>
            </a:lvl1pPr>
            <a:lvl2pPr indent="0" lvl="1" marL="457200" marR="0" rtl="0" algn="l">
              <a:spcBef>
                <a:spcPts val="0"/>
              </a:spcBef>
              <a:buSzPct val="77777"/>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SzPct val="77777"/>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SzPct val="77777"/>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SzPct val="77777"/>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SzPct val="77777"/>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SzPct val="77777"/>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SzPct val="77777"/>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SzPct val="77777"/>
              <a:buNone/>
              <a:defRPr b="0" i="0" sz="1800" u="none" cap="none" strike="noStrike">
                <a:solidFill>
                  <a:schemeClr val="dk1"/>
                </a:solidFill>
                <a:latin typeface="Cambria"/>
                <a:ea typeface="Cambria"/>
                <a:cs typeface="Cambria"/>
                <a:sym typeface="Cambria"/>
              </a:defRPr>
            </a:lvl9pPr>
          </a:lstStyle>
          <a:p/>
        </p:txBody>
      </p:sp>
      <p:sp>
        <p:nvSpPr>
          <p:cNvPr id="50" name="Shape 50"/>
          <p:cNvSpPr txBox="1"/>
          <p:nvPr>
            <p:ph idx="11" type="ftr"/>
          </p:nvPr>
        </p:nvSpPr>
        <p:spPr>
          <a:xfrm>
            <a:off x="3028950" y="4767263"/>
            <a:ext cx="3086100" cy="273844"/>
          </a:xfrm>
          <a:prstGeom prst="rect">
            <a:avLst/>
          </a:prstGeom>
          <a:noFill/>
          <a:ln>
            <a:noFill/>
          </a:ln>
        </p:spPr>
        <p:txBody>
          <a:bodyPr anchorCtr="0" anchor="ctr" bIns="91425" lIns="91425" rIns="91425" wrap="square" tIns="91425"/>
          <a:lstStyle>
            <a:lvl1pPr indent="0" lvl="0" marL="0" marR="0" rtl="0" algn="ctr">
              <a:spcBef>
                <a:spcPts val="0"/>
              </a:spcBef>
              <a:buSzPct val="155555"/>
              <a:buNone/>
              <a:defRPr sz="900">
                <a:solidFill>
                  <a:srgbClr val="888888"/>
                </a:solidFill>
                <a:latin typeface="Cambria"/>
                <a:ea typeface="Cambria"/>
                <a:cs typeface="Cambria"/>
                <a:sym typeface="Cambria"/>
              </a:defRPr>
            </a:lvl1pPr>
            <a:lvl2pPr indent="0" lvl="1" marL="457200" marR="0" rtl="0" algn="l">
              <a:spcBef>
                <a:spcPts val="0"/>
              </a:spcBef>
              <a:buSzPct val="77777"/>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SzPct val="77777"/>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SzPct val="77777"/>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SzPct val="77777"/>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SzPct val="77777"/>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SzPct val="77777"/>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SzPct val="77777"/>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SzPct val="77777"/>
              <a:buNone/>
              <a:defRPr b="0" i="0" sz="1800" u="none" cap="none" strike="noStrike">
                <a:solidFill>
                  <a:schemeClr val="dk1"/>
                </a:solidFill>
                <a:latin typeface="Cambria"/>
                <a:ea typeface="Cambria"/>
                <a:cs typeface="Cambria"/>
                <a:sym typeface="Cambria"/>
              </a:defRPr>
            </a:lvl9pPr>
          </a:lstStyle>
          <a:p/>
        </p:txBody>
      </p:sp>
      <p:sp>
        <p:nvSpPr>
          <p:cNvPr id="51" name="Shape 51"/>
          <p:cNvSpPr txBox="1"/>
          <p:nvPr>
            <p:ph idx="12" type="sldNum"/>
          </p:nvPr>
        </p:nvSpPr>
        <p:spPr>
          <a:xfrm>
            <a:off x="6457950" y="4767263"/>
            <a:ext cx="2057400" cy="273844"/>
          </a:xfrm>
          <a:prstGeom prst="rect">
            <a:avLst/>
          </a:prstGeom>
          <a:noFill/>
          <a:ln>
            <a:noFill/>
          </a:ln>
        </p:spPr>
        <p:txBody>
          <a:bodyPr anchorCtr="0" anchor="ctr" bIns="45700" lIns="91425" rIns="91425" wrap="square" tIns="45700">
            <a:noAutofit/>
          </a:bodyPr>
          <a:lstStyle/>
          <a:p>
            <a:pPr indent="-76200" lvl="0" marL="0" marR="0" rtl="0" algn="r">
              <a:spcBef>
                <a:spcPts val="0"/>
              </a:spcBef>
              <a:buClr>
                <a:srgbClr val="888888"/>
              </a:buClr>
              <a:buSzPct val="100000"/>
              <a:buFont typeface="Cambria"/>
              <a:buNone/>
            </a:pPr>
            <a:fld id="{00000000-1234-1234-1234-123412341234}" type="slidenum">
              <a:rPr lang="en-US" sz="1200">
                <a:solidFill>
                  <a:srgbClr val="888888"/>
                </a:solidFill>
                <a:latin typeface="Cambria"/>
                <a:ea typeface="Cambria"/>
                <a:cs typeface="Cambria"/>
                <a:sym typeface="Cambria"/>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比较">
    <p:spTree>
      <p:nvGrpSpPr>
        <p:cNvPr id="52" name="Shape 52"/>
        <p:cNvGrpSpPr/>
        <p:nvPr/>
      </p:nvGrpSpPr>
      <p:grpSpPr>
        <a:xfrm>
          <a:off x="0" y="0"/>
          <a:ext cx="0" cy="0"/>
          <a:chOff x="0" y="0"/>
          <a:chExt cx="0" cy="0"/>
        </a:xfrm>
      </p:grpSpPr>
      <p:sp>
        <p:nvSpPr>
          <p:cNvPr id="53" name="Shape 53"/>
          <p:cNvSpPr txBox="1"/>
          <p:nvPr>
            <p:ph type="title"/>
          </p:nvPr>
        </p:nvSpPr>
        <p:spPr>
          <a:xfrm>
            <a:off x="629841" y="273844"/>
            <a:ext cx="7886700" cy="994172"/>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chemeClr val="dk1"/>
              </a:buClr>
              <a:buSzPct val="100000"/>
              <a:buFont typeface="Cambria"/>
              <a:buNone/>
              <a:defRPr b="0" i="0" sz="3300" u="none" cap="none" strike="noStrike">
                <a:solidFill>
                  <a:schemeClr val="dk1"/>
                </a:solidFill>
                <a:latin typeface="Cambria"/>
                <a:ea typeface="Cambria"/>
                <a:cs typeface="Cambria"/>
                <a:sym typeface="Cambria"/>
              </a:defRPr>
            </a:lvl1pPr>
            <a:lvl2pPr indent="0" lvl="1">
              <a:spcBef>
                <a:spcPts val="0"/>
              </a:spcBef>
              <a:buSzPct val="77777"/>
              <a:buNone/>
              <a:defRPr sz="1800"/>
            </a:lvl2pPr>
            <a:lvl3pPr indent="0" lvl="2">
              <a:spcBef>
                <a:spcPts val="0"/>
              </a:spcBef>
              <a:buSzPct val="77777"/>
              <a:buNone/>
              <a:defRPr sz="1800"/>
            </a:lvl3pPr>
            <a:lvl4pPr indent="0" lvl="3">
              <a:spcBef>
                <a:spcPts val="0"/>
              </a:spcBef>
              <a:buSzPct val="77777"/>
              <a:buNone/>
              <a:defRPr sz="1800"/>
            </a:lvl4pPr>
            <a:lvl5pPr indent="0" lvl="4">
              <a:spcBef>
                <a:spcPts val="0"/>
              </a:spcBef>
              <a:buSzPct val="77777"/>
              <a:buNone/>
              <a:defRPr sz="1800"/>
            </a:lvl5pPr>
            <a:lvl6pPr indent="0" lvl="5">
              <a:spcBef>
                <a:spcPts val="0"/>
              </a:spcBef>
              <a:buSzPct val="77777"/>
              <a:buNone/>
              <a:defRPr sz="1800"/>
            </a:lvl6pPr>
            <a:lvl7pPr indent="0" lvl="6">
              <a:spcBef>
                <a:spcPts val="0"/>
              </a:spcBef>
              <a:buSzPct val="77777"/>
              <a:buNone/>
              <a:defRPr sz="1800"/>
            </a:lvl7pPr>
            <a:lvl8pPr indent="0" lvl="7">
              <a:spcBef>
                <a:spcPts val="0"/>
              </a:spcBef>
              <a:buSzPct val="77777"/>
              <a:buNone/>
              <a:defRPr sz="1800"/>
            </a:lvl8pPr>
            <a:lvl9pPr indent="0" lvl="8">
              <a:spcBef>
                <a:spcPts val="0"/>
              </a:spcBef>
              <a:buSzPct val="77777"/>
              <a:buNone/>
              <a:defRPr sz="1800"/>
            </a:lvl9pPr>
          </a:lstStyle>
          <a:p/>
        </p:txBody>
      </p:sp>
      <p:sp>
        <p:nvSpPr>
          <p:cNvPr id="54" name="Shape 54"/>
          <p:cNvSpPr txBox="1"/>
          <p:nvPr>
            <p:ph idx="1" type="body"/>
          </p:nvPr>
        </p:nvSpPr>
        <p:spPr>
          <a:xfrm>
            <a:off x="629842" y="1260872"/>
            <a:ext cx="3868340" cy="617934"/>
          </a:xfrm>
          <a:prstGeom prst="rect">
            <a:avLst/>
          </a:prstGeom>
          <a:noFill/>
          <a:ln>
            <a:noFill/>
          </a:ln>
        </p:spPr>
        <p:txBody>
          <a:bodyPr anchorCtr="0" anchor="b" bIns="91425" lIns="91425" rIns="91425" wrap="square" tIns="91425"/>
          <a:lstStyle>
            <a:lvl1pPr indent="0" lvl="0" marL="0" marR="0" rtl="0" algn="l">
              <a:lnSpc>
                <a:spcPct val="90000"/>
              </a:lnSpc>
              <a:spcBef>
                <a:spcPts val="750"/>
              </a:spcBef>
              <a:buClr>
                <a:schemeClr val="dk1"/>
              </a:buClr>
              <a:buSzPct val="100000"/>
              <a:buFont typeface="Arial"/>
              <a:buNone/>
              <a:defRPr b="1" i="0" sz="1800" u="none" cap="none" strike="noStrike">
                <a:solidFill>
                  <a:schemeClr val="dk1"/>
                </a:solidFill>
                <a:latin typeface="Cambria"/>
                <a:ea typeface="Cambria"/>
                <a:cs typeface="Cambria"/>
                <a:sym typeface="Cambria"/>
              </a:defRPr>
            </a:lvl1pPr>
            <a:lvl2pPr indent="0" lvl="1" marL="342900" marR="0" rtl="0" algn="l">
              <a:lnSpc>
                <a:spcPct val="90000"/>
              </a:lnSpc>
              <a:spcBef>
                <a:spcPts val="375"/>
              </a:spcBef>
              <a:buClr>
                <a:schemeClr val="dk1"/>
              </a:buClr>
              <a:buSzPct val="100000"/>
              <a:buFont typeface="Arial"/>
              <a:buNone/>
              <a:defRPr b="1" i="0" sz="1500" u="none" cap="none" strike="noStrike">
                <a:solidFill>
                  <a:schemeClr val="dk1"/>
                </a:solidFill>
                <a:latin typeface="Cambria"/>
                <a:ea typeface="Cambria"/>
                <a:cs typeface="Cambria"/>
                <a:sym typeface="Cambria"/>
              </a:defRPr>
            </a:lvl2pPr>
            <a:lvl3pPr indent="0" lvl="2" marL="685800" marR="0" rtl="0" algn="l">
              <a:lnSpc>
                <a:spcPct val="90000"/>
              </a:lnSpc>
              <a:spcBef>
                <a:spcPts val="375"/>
              </a:spcBef>
              <a:buClr>
                <a:schemeClr val="dk1"/>
              </a:buClr>
              <a:buSzPct val="100000"/>
              <a:buFont typeface="Arial"/>
              <a:buNone/>
              <a:defRPr b="1" i="0" sz="1350" u="none" cap="none" strike="noStrike">
                <a:solidFill>
                  <a:schemeClr val="dk1"/>
                </a:solidFill>
                <a:latin typeface="Cambria"/>
                <a:ea typeface="Cambria"/>
                <a:cs typeface="Cambria"/>
                <a:sym typeface="Cambria"/>
              </a:defRPr>
            </a:lvl3pPr>
            <a:lvl4pPr indent="0" lvl="3" marL="1028700" marR="0" rtl="0" algn="l">
              <a:lnSpc>
                <a:spcPct val="90000"/>
              </a:lnSpc>
              <a:spcBef>
                <a:spcPts val="375"/>
              </a:spcBef>
              <a:buClr>
                <a:schemeClr val="dk1"/>
              </a:buClr>
              <a:buSzPct val="100000"/>
              <a:buFont typeface="Arial"/>
              <a:buNone/>
              <a:defRPr b="1" i="0" sz="1200" u="none" cap="none" strike="noStrike">
                <a:solidFill>
                  <a:schemeClr val="dk1"/>
                </a:solidFill>
                <a:latin typeface="Cambria"/>
                <a:ea typeface="Cambria"/>
                <a:cs typeface="Cambria"/>
                <a:sym typeface="Cambria"/>
              </a:defRPr>
            </a:lvl4pPr>
            <a:lvl5pPr indent="0" lvl="4" marL="1371600" marR="0" rtl="0" algn="l">
              <a:lnSpc>
                <a:spcPct val="90000"/>
              </a:lnSpc>
              <a:spcBef>
                <a:spcPts val="375"/>
              </a:spcBef>
              <a:buClr>
                <a:schemeClr val="dk1"/>
              </a:buClr>
              <a:buSzPct val="100000"/>
              <a:buFont typeface="Arial"/>
              <a:buNone/>
              <a:defRPr b="1" i="0" sz="1200" u="none" cap="none" strike="noStrike">
                <a:solidFill>
                  <a:schemeClr val="dk1"/>
                </a:solidFill>
                <a:latin typeface="Cambria"/>
                <a:ea typeface="Cambria"/>
                <a:cs typeface="Cambria"/>
                <a:sym typeface="Cambria"/>
              </a:defRPr>
            </a:lvl5pPr>
            <a:lvl6pPr indent="0" lvl="5" marL="1714500" marR="0" rtl="0" algn="l">
              <a:lnSpc>
                <a:spcPct val="90000"/>
              </a:lnSpc>
              <a:spcBef>
                <a:spcPts val="375"/>
              </a:spcBef>
              <a:buClr>
                <a:schemeClr val="dk1"/>
              </a:buClr>
              <a:buSzPct val="100000"/>
              <a:buFont typeface="Arial"/>
              <a:buNone/>
              <a:defRPr b="1" i="0" sz="1200" u="none" cap="none" strike="noStrike">
                <a:solidFill>
                  <a:schemeClr val="dk1"/>
                </a:solidFill>
                <a:latin typeface="Cambria"/>
                <a:ea typeface="Cambria"/>
                <a:cs typeface="Cambria"/>
                <a:sym typeface="Cambria"/>
              </a:defRPr>
            </a:lvl6pPr>
            <a:lvl7pPr indent="0" lvl="6" marL="2057400" marR="0" rtl="0" algn="l">
              <a:lnSpc>
                <a:spcPct val="90000"/>
              </a:lnSpc>
              <a:spcBef>
                <a:spcPts val="375"/>
              </a:spcBef>
              <a:buClr>
                <a:schemeClr val="dk1"/>
              </a:buClr>
              <a:buSzPct val="100000"/>
              <a:buFont typeface="Arial"/>
              <a:buNone/>
              <a:defRPr b="1" i="0" sz="1200" u="none" cap="none" strike="noStrike">
                <a:solidFill>
                  <a:schemeClr val="dk1"/>
                </a:solidFill>
                <a:latin typeface="Cambria"/>
                <a:ea typeface="Cambria"/>
                <a:cs typeface="Cambria"/>
                <a:sym typeface="Cambria"/>
              </a:defRPr>
            </a:lvl7pPr>
            <a:lvl8pPr indent="0" lvl="7" marL="2400300" marR="0" rtl="0" algn="l">
              <a:lnSpc>
                <a:spcPct val="90000"/>
              </a:lnSpc>
              <a:spcBef>
                <a:spcPts val="375"/>
              </a:spcBef>
              <a:buClr>
                <a:schemeClr val="dk1"/>
              </a:buClr>
              <a:buSzPct val="100000"/>
              <a:buFont typeface="Arial"/>
              <a:buNone/>
              <a:defRPr b="1" i="0" sz="1200" u="none" cap="none" strike="noStrike">
                <a:solidFill>
                  <a:schemeClr val="dk1"/>
                </a:solidFill>
                <a:latin typeface="Cambria"/>
                <a:ea typeface="Cambria"/>
                <a:cs typeface="Cambria"/>
                <a:sym typeface="Cambria"/>
              </a:defRPr>
            </a:lvl8pPr>
            <a:lvl9pPr indent="0" lvl="8" marL="2743200" marR="0" rtl="0" algn="l">
              <a:lnSpc>
                <a:spcPct val="90000"/>
              </a:lnSpc>
              <a:spcBef>
                <a:spcPts val="375"/>
              </a:spcBef>
              <a:buClr>
                <a:schemeClr val="dk1"/>
              </a:buClr>
              <a:buSzPct val="100000"/>
              <a:buFont typeface="Arial"/>
              <a:buNone/>
              <a:defRPr b="1" i="0" sz="1200" u="none" cap="none" strike="noStrike">
                <a:solidFill>
                  <a:schemeClr val="dk1"/>
                </a:solidFill>
                <a:latin typeface="Cambria"/>
                <a:ea typeface="Cambria"/>
                <a:cs typeface="Cambria"/>
                <a:sym typeface="Cambria"/>
              </a:defRPr>
            </a:lvl9pPr>
          </a:lstStyle>
          <a:p/>
        </p:txBody>
      </p:sp>
      <p:sp>
        <p:nvSpPr>
          <p:cNvPr id="55" name="Shape 55"/>
          <p:cNvSpPr txBox="1"/>
          <p:nvPr>
            <p:ph idx="2" type="body"/>
          </p:nvPr>
        </p:nvSpPr>
        <p:spPr>
          <a:xfrm>
            <a:off x="629842" y="1878806"/>
            <a:ext cx="3868340" cy="2763441"/>
          </a:xfrm>
          <a:prstGeom prst="rect">
            <a:avLst/>
          </a:prstGeom>
          <a:noFill/>
          <a:ln>
            <a:noFill/>
          </a:ln>
        </p:spPr>
        <p:txBody>
          <a:bodyPr anchorCtr="0" anchor="t" bIns="91425" lIns="91425" rIns="91425" wrap="square" tIns="91425"/>
          <a:lstStyle>
            <a:lvl1pPr indent="-38100" lvl="0" marL="171450" marR="0" rtl="0" algn="l">
              <a:lnSpc>
                <a:spcPct val="90000"/>
              </a:lnSpc>
              <a:spcBef>
                <a:spcPts val="750"/>
              </a:spcBef>
              <a:buClr>
                <a:schemeClr val="dk1"/>
              </a:buClr>
              <a:buSzPct val="100000"/>
              <a:buFont typeface="Arial"/>
              <a:buChar char="•"/>
              <a:defRPr b="0" i="0" sz="2100" u="none" cap="none" strike="noStrike">
                <a:solidFill>
                  <a:schemeClr val="dk1"/>
                </a:solidFill>
                <a:latin typeface="Cambria"/>
                <a:ea typeface="Cambria"/>
                <a:cs typeface="Cambria"/>
                <a:sym typeface="Cambria"/>
              </a:defRPr>
            </a:lvl1pPr>
            <a:lvl2pPr indent="-57150" lvl="1" marL="514350" marR="0" rtl="0" algn="l">
              <a:lnSpc>
                <a:spcPct val="90000"/>
              </a:lnSpc>
              <a:spcBef>
                <a:spcPts val="375"/>
              </a:spcBef>
              <a:buClr>
                <a:schemeClr val="dk1"/>
              </a:buClr>
              <a:buSzPct val="100000"/>
              <a:buFont typeface="Arial"/>
              <a:buChar char="•"/>
              <a:defRPr b="0" i="0" sz="1800" u="none" cap="none" strike="noStrike">
                <a:solidFill>
                  <a:schemeClr val="dk1"/>
                </a:solidFill>
                <a:latin typeface="Cambria"/>
                <a:ea typeface="Cambria"/>
                <a:cs typeface="Cambria"/>
                <a:sym typeface="Cambria"/>
              </a:defRPr>
            </a:lvl2pPr>
            <a:lvl3pPr indent="-76200" lvl="2" marL="857250" marR="0" rtl="0" algn="l">
              <a:lnSpc>
                <a:spcPct val="90000"/>
              </a:lnSpc>
              <a:spcBef>
                <a:spcPts val="375"/>
              </a:spcBef>
              <a:buClr>
                <a:schemeClr val="dk1"/>
              </a:buClr>
              <a:buSzPct val="100000"/>
              <a:buFont typeface="Arial"/>
              <a:buChar char="•"/>
              <a:defRPr b="0" i="0" sz="1500" u="none" cap="none" strike="noStrike">
                <a:solidFill>
                  <a:schemeClr val="dk1"/>
                </a:solidFill>
                <a:latin typeface="Cambria"/>
                <a:ea typeface="Cambria"/>
                <a:cs typeface="Cambria"/>
                <a:sym typeface="Cambria"/>
              </a:defRPr>
            </a:lvl3pPr>
            <a:lvl4pPr indent="-85725" lvl="3" marL="1200150" marR="0" rtl="0" algn="l">
              <a:lnSpc>
                <a:spcPct val="90000"/>
              </a:lnSpc>
              <a:spcBef>
                <a:spcPts val="375"/>
              </a:spcBef>
              <a:buClr>
                <a:schemeClr val="dk1"/>
              </a:buClr>
              <a:buSzPct val="100000"/>
              <a:buFont typeface="Arial"/>
              <a:buChar char="•"/>
              <a:defRPr b="0" i="0" sz="1350" u="none" cap="none" strike="noStrike">
                <a:solidFill>
                  <a:schemeClr val="dk1"/>
                </a:solidFill>
                <a:latin typeface="Cambria"/>
                <a:ea typeface="Cambria"/>
                <a:cs typeface="Cambria"/>
                <a:sym typeface="Cambria"/>
              </a:defRPr>
            </a:lvl4pPr>
            <a:lvl5pPr indent="-85725" lvl="4" marL="1543050" marR="0" rtl="0" algn="l">
              <a:lnSpc>
                <a:spcPct val="90000"/>
              </a:lnSpc>
              <a:spcBef>
                <a:spcPts val="375"/>
              </a:spcBef>
              <a:buClr>
                <a:schemeClr val="dk1"/>
              </a:buClr>
              <a:buSzPct val="100000"/>
              <a:buFont typeface="Arial"/>
              <a:buChar char="•"/>
              <a:defRPr b="0" i="0" sz="1350" u="none" cap="none" strike="noStrike">
                <a:solidFill>
                  <a:schemeClr val="dk1"/>
                </a:solidFill>
                <a:latin typeface="Cambria"/>
                <a:ea typeface="Cambria"/>
                <a:cs typeface="Cambria"/>
                <a:sym typeface="Cambria"/>
              </a:defRPr>
            </a:lvl5pPr>
            <a:lvl6pPr indent="-85725" lvl="5" marL="1885950" marR="0" rtl="0" algn="l">
              <a:lnSpc>
                <a:spcPct val="90000"/>
              </a:lnSpc>
              <a:spcBef>
                <a:spcPts val="375"/>
              </a:spcBef>
              <a:buClr>
                <a:schemeClr val="dk1"/>
              </a:buClr>
              <a:buSzPct val="100000"/>
              <a:buFont typeface="Arial"/>
              <a:buChar char="•"/>
              <a:defRPr b="0" i="0" sz="1350" u="none" cap="none" strike="noStrike">
                <a:solidFill>
                  <a:schemeClr val="dk1"/>
                </a:solidFill>
                <a:latin typeface="Cambria"/>
                <a:ea typeface="Cambria"/>
                <a:cs typeface="Cambria"/>
                <a:sym typeface="Cambria"/>
              </a:defRPr>
            </a:lvl6pPr>
            <a:lvl7pPr indent="-85725" lvl="6" marL="2228850" marR="0" rtl="0" algn="l">
              <a:lnSpc>
                <a:spcPct val="90000"/>
              </a:lnSpc>
              <a:spcBef>
                <a:spcPts val="375"/>
              </a:spcBef>
              <a:buClr>
                <a:schemeClr val="dk1"/>
              </a:buClr>
              <a:buSzPct val="100000"/>
              <a:buFont typeface="Arial"/>
              <a:buChar char="•"/>
              <a:defRPr b="0" i="0" sz="1350" u="none" cap="none" strike="noStrike">
                <a:solidFill>
                  <a:schemeClr val="dk1"/>
                </a:solidFill>
                <a:latin typeface="Cambria"/>
                <a:ea typeface="Cambria"/>
                <a:cs typeface="Cambria"/>
                <a:sym typeface="Cambria"/>
              </a:defRPr>
            </a:lvl7pPr>
            <a:lvl8pPr indent="-85725" lvl="7" marL="2571750" marR="0" rtl="0" algn="l">
              <a:lnSpc>
                <a:spcPct val="90000"/>
              </a:lnSpc>
              <a:spcBef>
                <a:spcPts val="375"/>
              </a:spcBef>
              <a:buClr>
                <a:schemeClr val="dk1"/>
              </a:buClr>
              <a:buSzPct val="100000"/>
              <a:buFont typeface="Arial"/>
              <a:buChar char="•"/>
              <a:defRPr b="0" i="0" sz="1350" u="none" cap="none" strike="noStrike">
                <a:solidFill>
                  <a:schemeClr val="dk1"/>
                </a:solidFill>
                <a:latin typeface="Cambria"/>
                <a:ea typeface="Cambria"/>
                <a:cs typeface="Cambria"/>
                <a:sym typeface="Cambria"/>
              </a:defRPr>
            </a:lvl8pPr>
            <a:lvl9pPr indent="-85725" lvl="8" marL="2914650" marR="0" rtl="0" algn="l">
              <a:lnSpc>
                <a:spcPct val="90000"/>
              </a:lnSpc>
              <a:spcBef>
                <a:spcPts val="375"/>
              </a:spcBef>
              <a:buClr>
                <a:schemeClr val="dk1"/>
              </a:buClr>
              <a:buSzPct val="100000"/>
              <a:buFont typeface="Arial"/>
              <a:buChar char="•"/>
              <a:defRPr b="0" i="0" sz="1350" u="none" cap="none" strike="noStrike">
                <a:solidFill>
                  <a:schemeClr val="dk1"/>
                </a:solidFill>
                <a:latin typeface="Cambria"/>
                <a:ea typeface="Cambria"/>
                <a:cs typeface="Cambria"/>
                <a:sym typeface="Cambria"/>
              </a:defRPr>
            </a:lvl9pPr>
          </a:lstStyle>
          <a:p/>
        </p:txBody>
      </p:sp>
      <p:sp>
        <p:nvSpPr>
          <p:cNvPr id="56" name="Shape 56"/>
          <p:cNvSpPr txBox="1"/>
          <p:nvPr>
            <p:ph idx="3" type="body"/>
          </p:nvPr>
        </p:nvSpPr>
        <p:spPr>
          <a:xfrm>
            <a:off x="4629150" y="1260872"/>
            <a:ext cx="3887391" cy="617934"/>
          </a:xfrm>
          <a:prstGeom prst="rect">
            <a:avLst/>
          </a:prstGeom>
          <a:noFill/>
          <a:ln>
            <a:noFill/>
          </a:ln>
        </p:spPr>
        <p:txBody>
          <a:bodyPr anchorCtr="0" anchor="b" bIns="91425" lIns="91425" rIns="91425" wrap="square" tIns="91425"/>
          <a:lstStyle>
            <a:lvl1pPr indent="0" lvl="0" marL="0" marR="0" rtl="0" algn="l">
              <a:lnSpc>
                <a:spcPct val="90000"/>
              </a:lnSpc>
              <a:spcBef>
                <a:spcPts val="750"/>
              </a:spcBef>
              <a:buClr>
                <a:schemeClr val="dk1"/>
              </a:buClr>
              <a:buSzPct val="100000"/>
              <a:buFont typeface="Arial"/>
              <a:buNone/>
              <a:defRPr b="1" i="0" sz="1800" u="none" cap="none" strike="noStrike">
                <a:solidFill>
                  <a:schemeClr val="dk1"/>
                </a:solidFill>
                <a:latin typeface="Cambria"/>
                <a:ea typeface="Cambria"/>
                <a:cs typeface="Cambria"/>
                <a:sym typeface="Cambria"/>
              </a:defRPr>
            </a:lvl1pPr>
            <a:lvl2pPr indent="0" lvl="1" marL="342900" marR="0" rtl="0" algn="l">
              <a:lnSpc>
                <a:spcPct val="90000"/>
              </a:lnSpc>
              <a:spcBef>
                <a:spcPts val="375"/>
              </a:spcBef>
              <a:buClr>
                <a:schemeClr val="dk1"/>
              </a:buClr>
              <a:buSzPct val="100000"/>
              <a:buFont typeface="Arial"/>
              <a:buNone/>
              <a:defRPr b="1" i="0" sz="1500" u="none" cap="none" strike="noStrike">
                <a:solidFill>
                  <a:schemeClr val="dk1"/>
                </a:solidFill>
                <a:latin typeface="Cambria"/>
                <a:ea typeface="Cambria"/>
                <a:cs typeface="Cambria"/>
                <a:sym typeface="Cambria"/>
              </a:defRPr>
            </a:lvl2pPr>
            <a:lvl3pPr indent="0" lvl="2" marL="685800" marR="0" rtl="0" algn="l">
              <a:lnSpc>
                <a:spcPct val="90000"/>
              </a:lnSpc>
              <a:spcBef>
                <a:spcPts val="375"/>
              </a:spcBef>
              <a:buClr>
                <a:schemeClr val="dk1"/>
              </a:buClr>
              <a:buSzPct val="100000"/>
              <a:buFont typeface="Arial"/>
              <a:buNone/>
              <a:defRPr b="1" i="0" sz="1350" u="none" cap="none" strike="noStrike">
                <a:solidFill>
                  <a:schemeClr val="dk1"/>
                </a:solidFill>
                <a:latin typeface="Cambria"/>
                <a:ea typeface="Cambria"/>
                <a:cs typeface="Cambria"/>
                <a:sym typeface="Cambria"/>
              </a:defRPr>
            </a:lvl3pPr>
            <a:lvl4pPr indent="0" lvl="3" marL="1028700" marR="0" rtl="0" algn="l">
              <a:lnSpc>
                <a:spcPct val="90000"/>
              </a:lnSpc>
              <a:spcBef>
                <a:spcPts val="375"/>
              </a:spcBef>
              <a:buClr>
                <a:schemeClr val="dk1"/>
              </a:buClr>
              <a:buSzPct val="100000"/>
              <a:buFont typeface="Arial"/>
              <a:buNone/>
              <a:defRPr b="1" i="0" sz="1200" u="none" cap="none" strike="noStrike">
                <a:solidFill>
                  <a:schemeClr val="dk1"/>
                </a:solidFill>
                <a:latin typeface="Cambria"/>
                <a:ea typeface="Cambria"/>
                <a:cs typeface="Cambria"/>
                <a:sym typeface="Cambria"/>
              </a:defRPr>
            </a:lvl4pPr>
            <a:lvl5pPr indent="0" lvl="4" marL="1371600" marR="0" rtl="0" algn="l">
              <a:lnSpc>
                <a:spcPct val="90000"/>
              </a:lnSpc>
              <a:spcBef>
                <a:spcPts val="375"/>
              </a:spcBef>
              <a:buClr>
                <a:schemeClr val="dk1"/>
              </a:buClr>
              <a:buSzPct val="100000"/>
              <a:buFont typeface="Arial"/>
              <a:buNone/>
              <a:defRPr b="1" i="0" sz="1200" u="none" cap="none" strike="noStrike">
                <a:solidFill>
                  <a:schemeClr val="dk1"/>
                </a:solidFill>
                <a:latin typeface="Cambria"/>
                <a:ea typeface="Cambria"/>
                <a:cs typeface="Cambria"/>
                <a:sym typeface="Cambria"/>
              </a:defRPr>
            </a:lvl5pPr>
            <a:lvl6pPr indent="0" lvl="5" marL="1714500" marR="0" rtl="0" algn="l">
              <a:lnSpc>
                <a:spcPct val="90000"/>
              </a:lnSpc>
              <a:spcBef>
                <a:spcPts val="375"/>
              </a:spcBef>
              <a:buClr>
                <a:schemeClr val="dk1"/>
              </a:buClr>
              <a:buSzPct val="100000"/>
              <a:buFont typeface="Arial"/>
              <a:buNone/>
              <a:defRPr b="1" i="0" sz="1200" u="none" cap="none" strike="noStrike">
                <a:solidFill>
                  <a:schemeClr val="dk1"/>
                </a:solidFill>
                <a:latin typeface="Cambria"/>
                <a:ea typeface="Cambria"/>
                <a:cs typeface="Cambria"/>
                <a:sym typeface="Cambria"/>
              </a:defRPr>
            </a:lvl6pPr>
            <a:lvl7pPr indent="0" lvl="6" marL="2057400" marR="0" rtl="0" algn="l">
              <a:lnSpc>
                <a:spcPct val="90000"/>
              </a:lnSpc>
              <a:spcBef>
                <a:spcPts val="375"/>
              </a:spcBef>
              <a:buClr>
                <a:schemeClr val="dk1"/>
              </a:buClr>
              <a:buSzPct val="100000"/>
              <a:buFont typeface="Arial"/>
              <a:buNone/>
              <a:defRPr b="1" i="0" sz="1200" u="none" cap="none" strike="noStrike">
                <a:solidFill>
                  <a:schemeClr val="dk1"/>
                </a:solidFill>
                <a:latin typeface="Cambria"/>
                <a:ea typeface="Cambria"/>
                <a:cs typeface="Cambria"/>
                <a:sym typeface="Cambria"/>
              </a:defRPr>
            </a:lvl7pPr>
            <a:lvl8pPr indent="0" lvl="7" marL="2400300" marR="0" rtl="0" algn="l">
              <a:lnSpc>
                <a:spcPct val="90000"/>
              </a:lnSpc>
              <a:spcBef>
                <a:spcPts val="375"/>
              </a:spcBef>
              <a:buClr>
                <a:schemeClr val="dk1"/>
              </a:buClr>
              <a:buSzPct val="100000"/>
              <a:buFont typeface="Arial"/>
              <a:buNone/>
              <a:defRPr b="1" i="0" sz="1200" u="none" cap="none" strike="noStrike">
                <a:solidFill>
                  <a:schemeClr val="dk1"/>
                </a:solidFill>
                <a:latin typeface="Cambria"/>
                <a:ea typeface="Cambria"/>
                <a:cs typeface="Cambria"/>
                <a:sym typeface="Cambria"/>
              </a:defRPr>
            </a:lvl8pPr>
            <a:lvl9pPr indent="0" lvl="8" marL="2743200" marR="0" rtl="0" algn="l">
              <a:lnSpc>
                <a:spcPct val="90000"/>
              </a:lnSpc>
              <a:spcBef>
                <a:spcPts val="375"/>
              </a:spcBef>
              <a:buClr>
                <a:schemeClr val="dk1"/>
              </a:buClr>
              <a:buSzPct val="100000"/>
              <a:buFont typeface="Arial"/>
              <a:buNone/>
              <a:defRPr b="1" i="0" sz="1200" u="none" cap="none" strike="noStrike">
                <a:solidFill>
                  <a:schemeClr val="dk1"/>
                </a:solidFill>
                <a:latin typeface="Cambria"/>
                <a:ea typeface="Cambria"/>
                <a:cs typeface="Cambria"/>
                <a:sym typeface="Cambria"/>
              </a:defRPr>
            </a:lvl9pPr>
          </a:lstStyle>
          <a:p/>
        </p:txBody>
      </p:sp>
      <p:sp>
        <p:nvSpPr>
          <p:cNvPr id="57" name="Shape 57"/>
          <p:cNvSpPr txBox="1"/>
          <p:nvPr>
            <p:ph idx="4" type="body"/>
          </p:nvPr>
        </p:nvSpPr>
        <p:spPr>
          <a:xfrm>
            <a:off x="4629150" y="1878806"/>
            <a:ext cx="3887391" cy="2763441"/>
          </a:xfrm>
          <a:prstGeom prst="rect">
            <a:avLst/>
          </a:prstGeom>
          <a:noFill/>
          <a:ln>
            <a:noFill/>
          </a:ln>
        </p:spPr>
        <p:txBody>
          <a:bodyPr anchorCtr="0" anchor="t" bIns="91425" lIns="91425" rIns="91425" wrap="square" tIns="91425"/>
          <a:lstStyle>
            <a:lvl1pPr indent="-38100" lvl="0" marL="171450" marR="0" rtl="0" algn="l">
              <a:lnSpc>
                <a:spcPct val="90000"/>
              </a:lnSpc>
              <a:spcBef>
                <a:spcPts val="750"/>
              </a:spcBef>
              <a:buClr>
                <a:schemeClr val="dk1"/>
              </a:buClr>
              <a:buSzPct val="100000"/>
              <a:buFont typeface="Arial"/>
              <a:buChar char="•"/>
              <a:defRPr b="0" i="0" sz="2100" u="none" cap="none" strike="noStrike">
                <a:solidFill>
                  <a:schemeClr val="dk1"/>
                </a:solidFill>
                <a:latin typeface="Cambria"/>
                <a:ea typeface="Cambria"/>
                <a:cs typeface="Cambria"/>
                <a:sym typeface="Cambria"/>
              </a:defRPr>
            </a:lvl1pPr>
            <a:lvl2pPr indent="-57150" lvl="1" marL="514350" marR="0" rtl="0" algn="l">
              <a:lnSpc>
                <a:spcPct val="90000"/>
              </a:lnSpc>
              <a:spcBef>
                <a:spcPts val="375"/>
              </a:spcBef>
              <a:buClr>
                <a:schemeClr val="dk1"/>
              </a:buClr>
              <a:buSzPct val="100000"/>
              <a:buFont typeface="Arial"/>
              <a:buChar char="•"/>
              <a:defRPr b="0" i="0" sz="1800" u="none" cap="none" strike="noStrike">
                <a:solidFill>
                  <a:schemeClr val="dk1"/>
                </a:solidFill>
                <a:latin typeface="Cambria"/>
                <a:ea typeface="Cambria"/>
                <a:cs typeface="Cambria"/>
                <a:sym typeface="Cambria"/>
              </a:defRPr>
            </a:lvl2pPr>
            <a:lvl3pPr indent="-76200" lvl="2" marL="857250" marR="0" rtl="0" algn="l">
              <a:lnSpc>
                <a:spcPct val="90000"/>
              </a:lnSpc>
              <a:spcBef>
                <a:spcPts val="375"/>
              </a:spcBef>
              <a:buClr>
                <a:schemeClr val="dk1"/>
              </a:buClr>
              <a:buSzPct val="100000"/>
              <a:buFont typeface="Arial"/>
              <a:buChar char="•"/>
              <a:defRPr b="0" i="0" sz="1500" u="none" cap="none" strike="noStrike">
                <a:solidFill>
                  <a:schemeClr val="dk1"/>
                </a:solidFill>
                <a:latin typeface="Cambria"/>
                <a:ea typeface="Cambria"/>
                <a:cs typeface="Cambria"/>
                <a:sym typeface="Cambria"/>
              </a:defRPr>
            </a:lvl3pPr>
            <a:lvl4pPr indent="-85725" lvl="3" marL="1200150" marR="0" rtl="0" algn="l">
              <a:lnSpc>
                <a:spcPct val="90000"/>
              </a:lnSpc>
              <a:spcBef>
                <a:spcPts val="375"/>
              </a:spcBef>
              <a:buClr>
                <a:schemeClr val="dk1"/>
              </a:buClr>
              <a:buSzPct val="100000"/>
              <a:buFont typeface="Arial"/>
              <a:buChar char="•"/>
              <a:defRPr b="0" i="0" sz="1350" u="none" cap="none" strike="noStrike">
                <a:solidFill>
                  <a:schemeClr val="dk1"/>
                </a:solidFill>
                <a:latin typeface="Cambria"/>
                <a:ea typeface="Cambria"/>
                <a:cs typeface="Cambria"/>
                <a:sym typeface="Cambria"/>
              </a:defRPr>
            </a:lvl4pPr>
            <a:lvl5pPr indent="-85725" lvl="4" marL="1543050" marR="0" rtl="0" algn="l">
              <a:lnSpc>
                <a:spcPct val="90000"/>
              </a:lnSpc>
              <a:spcBef>
                <a:spcPts val="375"/>
              </a:spcBef>
              <a:buClr>
                <a:schemeClr val="dk1"/>
              </a:buClr>
              <a:buSzPct val="100000"/>
              <a:buFont typeface="Arial"/>
              <a:buChar char="•"/>
              <a:defRPr b="0" i="0" sz="1350" u="none" cap="none" strike="noStrike">
                <a:solidFill>
                  <a:schemeClr val="dk1"/>
                </a:solidFill>
                <a:latin typeface="Cambria"/>
                <a:ea typeface="Cambria"/>
                <a:cs typeface="Cambria"/>
                <a:sym typeface="Cambria"/>
              </a:defRPr>
            </a:lvl5pPr>
            <a:lvl6pPr indent="-85725" lvl="5" marL="1885950" marR="0" rtl="0" algn="l">
              <a:lnSpc>
                <a:spcPct val="90000"/>
              </a:lnSpc>
              <a:spcBef>
                <a:spcPts val="375"/>
              </a:spcBef>
              <a:buClr>
                <a:schemeClr val="dk1"/>
              </a:buClr>
              <a:buSzPct val="100000"/>
              <a:buFont typeface="Arial"/>
              <a:buChar char="•"/>
              <a:defRPr b="0" i="0" sz="1350" u="none" cap="none" strike="noStrike">
                <a:solidFill>
                  <a:schemeClr val="dk1"/>
                </a:solidFill>
                <a:latin typeface="Cambria"/>
                <a:ea typeface="Cambria"/>
                <a:cs typeface="Cambria"/>
                <a:sym typeface="Cambria"/>
              </a:defRPr>
            </a:lvl6pPr>
            <a:lvl7pPr indent="-85725" lvl="6" marL="2228850" marR="0" rtl="0" algn="l">
              <a:lnSpc>
                <a:spcPct val="90000"/>
              </a:lnSpc>
              <a:spcBef>
                <a:spcPts val="375"/>
              </a:spcBef>
              <a:buClr>
                <a:schemeClr val="dk1"/>
              </a:buClr>
              <a:buSzPct val="100000"/>
              <a:buFont typeface="Arial"/>
              <a:buChar char="•"/>
              <a:defRPr b="0" i="0" sz="1350" u="none" cap="none" strike="noStrike">
                <a:solidFill>
                  <a:schemeClr val="dk1"/>
                </a:solidFill>
                <a:latin typeface="Cambria"/>
                <a:ea typeface="Cambria"/>
                <a:cs typeface="Cambria"/>
                <a:sym typeface="Cambria"/>
              </a:defRPr>
            </a:lvl7pPr>
            <a:lvl8pPr indent="-85725" lvl="7" marL="2571750" marR="0" rtl="0" algn="l">
              <a:lnSpc>
                <a:spcPct val="90000"/>
              </a:lnSpc>
              <a:spcBef>
                <a:spcPts val="375"/>
              </a:spcBef>
              <a:buClr>
                <a:schemeClr val="dk1"/>
              </a:buClr>
              <a:buSzPct val="100000"/>
              <a:buFont typeface="Arial"/>
              <a:buChar char="•"/>
              <a:defRPr b="0" i="0" sz="1350" u="none" cap="none" strike="noStrike">
                <a:solidFill>
                  <a:schemeClr val="dk1"/>
                </a:solidFill>
                <a:latin typeface="Cambria"/>
                <a:ea typeface="Cambria"/>
                <a:cs typeface="Cambria"/>
                <a:sym typeface="Cambria"/>
              </a:defRPr>
            </a:lvl8pPr>
            <a:lvl9pPr indent="-85725" lvl="8" marL="2914650" marR="0" rtl="0" algn="l">
              <a:lnSpc>
                <a:spcPct val="90000"/>
              </a:lnSpc>
              <a:spcBef>
                <a:spcPts val="375"/>
              </a:spcBef>
              <a:buClr>
                <a:schemeClr val="dk1"/>
              </a:buClr>
              <a:buSzPct val="100000"/>
              <a:buFont typeface="Arial"/>
              <a:buChar char="•"/>
              <a:defRPr b="0" i="0" sz="1350" u="none" cap="none" strike="noStrike">
                <a:solidFill>
                  <a:schemeClr val="dk1"/>
                </a:solidFill>
                <a:latin typeface="Cambria"/>
                <a:ea typeface="Cambria"/>
                <a:cs typeface="Cambria"/>
                <a:sym typeface="Cambria"/>
              </a:defRPr>
            </a:lvl9pPr>
          </a:lstStyle>
          <a:p/>
        </p:txBody>
      </p:sp>
      <p:sp>
        <p:nvSpPr>
          <p:cNvPr id="58" name="Shape 58"/>
          <p:cNvSpPr txBox="1"/>
          <p:nvPr>
            <p:ph idx="10" type="dt"/>
          </p:nvPr>
        </p:nvSpPr>
        <p:spPr>
          <a:xfrm>
            <a:off x="628650" y="4767263"/>
            <a:ext cx="2057400" cy="273844"/>
          </a:xfrm>
          <a:prstGeom prst="rect">
            <a:avLst/>
          </a:prstGeom>
          <a:noFill/>
          <a:ln>
            <a:noFill/>
          </a:ln>
        </p:spPr>
        <p:txBody>
          <a:bodyPr anchorCtr="0" anchor="ctr" bIns="91425" lIns="91425" rIns="91425" wrap="square" tIns="91425"/>
          <a:lstStyle>
            <a:lvl1pPr indent="0" lvl="0" marL="0" marR="0" rtl="0" algn="l">
              <a:spcBef>
                <a:spcPts val="0"/>
              </a:spcBef>
              <a:buSzPct val="155555"/>
              <a:buNone/>
              <a:defRPr sz="900">
                <a:solidFill>
                  <a:srgbClr val="888888"/>
                </a:solidFill>
                <a:latin typeface="Cambria"/>
                <a:ea typeface="Cambria"/>
                <a:cs typeface="Cambria"/>
                <a:sym typeface="Cambria"/>
              </a:defRPr>
            </a:lvl1pPr>
            <a:lvl2pPr indent="0" lvl="1" marL="457200" marR="0" rtl="0" algn="l">
              <a:spcBef>
                <a:spcPts val="0"/>
              </a:spcBef>
              <a:buSzPct val="77777"/>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SzPct val="77777"/>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SzPct val="77777"/>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SzPct val="77777"/>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SzPct val="77777"/>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SzPct val="77777"/>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SzPct val="77777"/>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SzPct val="77777"/>
              <a:buNone/>
              <a:defRPr b="0" i="0" sz="1800" u="none" cap="none" strike="noStrike">
                <a:solidFill>
                  <a:schemeClr val="dk1"/>
                </a:solidFill>
                <a:latin typeface="Cambria"/>
                <a:ea typeface="Cambria"/>
                <a:cs typeface="Cambria"/>
                <a:sym typeface="Cambria"/>
              </a:defRPr>
            </a:lvl9pPr>
          </a:lstStyle>
          <a:p/>
        </p:txBody>
      </p:sp>
      <p:sp>
        <p:nvSpPr>
          <p:cNvPr id="59" name="Shape 59"/>
          <p:cNvSpPr txBox="1"/>
          <p:nvPr>
            <p:ph idx="11" type="ftr"/>
          </p:nvPr>
        </p:nvSpPr>
        <p:spPr>
          <a:xfrm>
            <a:off x="3028950" y="4767263"/>
            <a:ext cx="3086100" cy="273844"/>
          </a:xfrm>
          <a:prstGeom prst="rect">
            <a:avLst/>
          </a:prstGeom>
          <a:noFill/>
          <a:ln>
            <a:noFill/>
          </a:ln>
        </p:spPr>
        <p:txBody>
          <a:bodyPr anchorCtr="0" anchor="ctr" bIns="91425" lIns="91425" rIns="91425" wrap="square" tIns="91425"/>
          <a:lstStyle>
            <a:lvl1pPr indent="0" lvl="0" marL="0" marR="0" rtl="0" algn="ctr">
              <a:spcBef>
                <a:spcPts val="0"/>
              </a:spcBef>
              <a:buSzPct val="155555"/>
              <a:buNone/>
              <a:defRPr sz="900">
                <a:solidFill>
                  <a:srgbClr val="888888"/>
                </a:solidFill>
                <a:latin typeface="Cambria"/>
                <a:ea typeface="Cambria"/>
                <a:cs typeface="Cambria"/>
                <a:sym typeface="Cambria"/>
              </a:defRPr>
            </a:lvl1pPr>
            <a:lvl2pPr indent="0" lvl="1" marL="457200" marR="0" rtl="0" algn="l">
              <a:spcBef>
                <a:spcPts val="0"/>
              </a:spcBef>
              <a:buSzPct val="77777"/>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SzPct val="77777"/>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SzPct val="77777"/>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SzPct val="77777"/>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SzPct val="77777"/>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SzPct val="77777"/>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SzPct val="77777"/>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SzPct val="77777"/>
              <a:buNone/>
              <a:defRPr b="0" i="0" sz="1800" u="none" cap="none" strike="noStrike">
                <a:solidFill>
                  <a:schemeClr val="dk1"/>
                </a:solidFill>
                <a:latin typeface="Cambria"/>
                <a:ea typeface="Cambria"/>
                <a:cs typeface="Cambria"/>
                <a:sym typeface="Cambria"/>
              </a:defRPr>
            </a:lvl9pPr>
          </a:lstStyle>
          <a:p/>
        </p:txBody>
      </p:sp>
      <p:sp>
        <p:nvSpPr>
          <p:cNvPr id="60" name="Shape 60"/>
          <p:cNvSpPr txBox="1"/>
          <p:nvPr>
            <p:ph idx="12" type="sldNum"/>
          </p:nvPr>
        </p:nvSpPr>
        <p:spPr>
          <a:xfrm>
            <a:off x="6457950" y="4767263"/>
            <a:ext cx="2057400" cy="273844"/>
          </a:xfrm>
          <a:prstGeom prst="rect">
            <a:avLst/>
          </a:prstGeom>
          <a:noFill/>
          <a:ln>
            <a:noFill/>
          </a:ln>
        </p:spPr>
        <p:txBody>
          <a:bodyPr anchorCtr="0" anchor="ctr" bIns="45700" lIns="91425" rIns="91425" wrap="square" tIns="45700">
            <a:noAutofit/>
          </a:bodyPr>
          <a:lstStyle/>
          <a:p>
            <a:pPr indent="-76200" lvl="0" marL="0" marR="0" rtl="0" algn="r">
              <a:spcBef>
                <a:spcPts val="0"/>
              </a:spcBef>
              <a:buClr>
                <a:srgbClr val="888888"/>
              </a:buClr>
              <a:buSzPct val="100000"/>
              <a:buFont typeface="Cambria"/>
              <a:buNone/>
            </a:pPr>
            <a:fld id="{00000000-1234-1234-1234-123412341234}" type="slidenum">
              <a:rPr lang="en-US" sz="1200">
                <a:solidFill>
                  <a:srgbClr val="888888"/>
                </a:solidFill>
                <a:latin typeface="Cambria"/>
                <a:ea typeface="Cambria"/>
                <a:cs typeface="Cambria"/>
                <a:sym typeface="Cambria"/>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628650" y="273844"/>
            <a:ext cx="7886700" cy="994172"/>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chemeClr val="dk1"/>
              </a:buClr>
              <a:buSzPct val="100000"/>
              <a:buFont typeface="Cambria"/>
              <a:buNone/>
              <a:defRPr b="0" i="0" sz="3300" u="none" cap="none" strike="noStrike">
                <a:solidFill>
                  <a:schemeClr val="dk1"/>
                </a:solidFill>
                <a:latin typeface="Cambria"/>
                <a:ea typeface="Cambria"/>
                <a:cs typeface="Cambria"/>
                <a:sym typeface="Cambria"/>
              </a:defRPr>
            </a:lvl1pPr>
            <a:lvl2pPr indent="0" lvl="1">
              <a:spcBef>
                <a:spcPts val="0"/>
              </a:spcBef>
              <a:buSzPct val="77777"/>
              <a:buNone/>
              <a:defRPr sz="1800"/>
            </a:lvl2pPr>
            <a:lvl3pPr indent="0" lvl="2">
              <a:spcBef>
                <a:spcPts val="0"/>
              </a:spcBef>
              <a:buSzPct val="77777"/>
              <a:buNone/>
              <a:defRPr sz="1800"/>
            </a:lvl3pPr>
            <a:lvl4pPr indent="0" lvl="3">
              <a:spcBef>
                <a:spcPts val="0"/>
              </a:spcBef>
              <a:buSzPct val="77777"/>
              <a:buNone/>
              <a:defRPr sz="1800"/>
            </a:lvl4pPr>
            <a:lvl5pPr indent="0" lvl="4">
              <a:spcBef>
                <a:spcPts val="0"/>
              </a:spcBef>
              <a:buSzPct val="77777"/>
              <a:buNone/>
              <a:defRPr sz="1800"/>
            </a:lvl5pPr>
            <a:lvl6pPr indent="0" lvl="5">
              <a:spcBef>
                <a:spcPts val="0"/>
              </a:spcBef>
              <a:buSzPct val="77777"/>
              <a:buNone/>
              <a:defRPr sz="1800"/>
            </a:lvl6pPr>
            <a:lvl7pPr indent="0" lvl="6">
              <a:spcBef>
                <a:spcPts val="0"/>
              </a:spcBef>
              <a:buSzPct val="77777"/>
              <a:buNone/>
              <a:defRPr sz="1800"/>
            </a:lvl7pPr>
            <a:lvl8pPr indent="0" lvl="7">
              <a:spcBef>
                <a:spcPts val="0"/>
              </a:spcBef>
              <a:buSzPct val="77777"/>
              <a:buNone/>
              <a:defRPr sz="1800"/>
            </a:lvl8pPr>
            <a:lvl9pPr indent="0" lvl="8">
              <a:spcBef>
                <a:spcPts val="0"/>
              </a:spcBef>
              <a:buSzPct val="77777"/>
              <a:buNone/>
              <a:defRPr sz="1800"/>
            </a:lvl9pPr>
          </a:lstStyle>
          <a:p/>
        </p:txBody>
      </p:sp>
      <p:sp>
        <p:nvSpPr>
          <p:cNvPr id="7" name="Shape 7"/>
          <p:cNvSpPr txBox="1"/>
          <p:nvPr>
            <p:ph idx="1" type="body"/>
          </p:nvPr>
        </p:nvSpPr>
        <p:spPr>
          <a:xfrm>
            <a:off x="628650" y="1369219"/>
            <a:ext cx="7886700" cy="3263504"/>
          </a:xfrm>
          <a:prstGeom prst="rect">
            <a:avLst/>
          </a:prstGeom>
          <a:noFill/>
          <a:ln>
            <a:noFill/>
          </a:ln>
        </p:spPr>
        <p:txBody>
          <a:bodyPr anchorCtr="0" anchor="t" bIns="91425" lIns="91425" rIns="91425" wrap="square" tIns="91425"/>
          <a:lstStyle>
            <a:lvl1pPr indent="-38100" lvl="0" marL="171450" marR="0" rtl="0" algn="l">
              <a:lnSpc>
                <a:spcPct val="90000"/>
              </a:lnSpc>
              <a:spcBef>
                <a:spcPts val="750"/>
              </a:spcBef>
              <a:buClr>
                <a:schemeClr val="dk1"/>
              </a:buClr>
              <a:buSzPct val="100000"/>
              <a:buFont typeface="Arial"/>
              <a:buChar char="•"/>
              <a:defRPr b="0" i="0" sz="2100" u="none" cap="none" strike="noStrike">
                <a:solidFill>
                  <a:schemeClr val="dk1"/>
                </a:solidFill>
                <a:latin typeface="Cambria"/>
                <a:ea typeface="Cambria"/>
                <a:cs typeface="Cambria"/>
                <a:sym typeface="Cambria"/>
              </a:defRPr>
            </a:lvl1pPr>
            <a:lvl2pPr indent="-57150" lvl="1" marL="514350" marR="0" rtl="0" algn="l">
              <a:lnSpc>
                <a:spcPct val="90000"/>
              </a:lnSpc>
              <a:spcBef>
                <a:spcPts val="375"/>
              </a:spcBef>
              <a:buClr>
                <a:schemeClr val="dk1"/>
              </a:buClr>
              <a:buSzPct val="100000"/>
              <a:buFont typeface="Arial"/>
              <a:buChar char="•"/>
              <a:defRPr b="0" i="0" sz="1800" u="none" cap="none" strike="noStrike">
                <a:solidFill>
                  <a:schemeClr val="dk1"/>
                </a:solidFill>
                <a:latin typeface="Cambria"/>
                <a:ea typeface="Cambria"/>
                <a:cs typeface="Cambria"/>
                <a:sym typeface="Cambria"/>
              </a:defRPr>
            </a:lvl2pPr>
            <a:lvl3pPr indent="-76200" lvl="2" marL="857250" marR="0" rtl="0" algn="l">
              <a:lnSpc>
                <a:spcPct val="90000"/>
              </a:lnSpc>
              <a:spcBef>
                <a:spcPts val="375"/>
              </a:spcBef>
              <a:buClr>
                <a:schemeClr val="dk1"/>
              </a:buClr>
              <a:buSzPct val="100000"/>
              <a:buFont typeface="Arial"/>
              <a:buChar char="•"/>
              <a:defRPr b="0" i="0" sz="1500" u="none" cap="none" strike="noStrike">
                <a:solidFill>
                  <a:schemeClr val="dk1"/>
                </a:solidFill>
                <a:latin typeface="Cambria"/>
                <a:ea typeface="Cambria"/>
                <a:cs typeface="Cambria"/>
                <a:sym typeface="Cambria"/>
              </a:defRPr>
            </a:lvl3pPr>
            <a:lvl4pPr indent="-85725" lvl="3" marL="1200150" marR="0" rtl="0" algn="l">
              <a:lnSpc>
                <a:spcPct val="90000"/>
              </a:lnSpc>
              <a:spcBef>
                <a:spcPts val="375"/>
              </a:spcBef>
              <a:buClr>
                <a:schemeClr val="dk1"/>
              </a:buClr>
              <a:buSzPct val="100000"/>
              <a:buFont typeface="Arial"/>
              <a:buChar char="•"/>
              <a:defRPr b="0" i="0" sz="1350" u="none" cap="none" strike="noStrike">
                <a:solidFill>
                  <a:schemeClr val="dk1"/>
                </a:solidFill>
                <a:latin typeface="Cambria"/>
                <a:ea typeface="Cambria"/>
                <a:cs typeface="Cambria"/>
                <a:sym typeface="Cambria"/>
              </a:defRPr>
            </a:lvl4pPr>
            <a:lvl5pPr indent="-85725" lvl="4" marL="1543050" marR="0" rtl="0" algn="l">
              <a:lnSpc>
                <a:spcPct val="90000"/>
              </a:lnSpc>
              <a:spcBef>
                <a:spcPts val="375"/>
              </a:spcBef>
              <a:buClr>
                <a:schemeClr val="dk1"/>
              </a:buClr>
              <a:buSzPct val="100000"/>
              <a:buFont typeface="Arial"/>
              <a:buChar char="•"/>
              <a:defRPr b="0" i="0" sz="1350" u="none" cap="none" strike="noStrike">
                <a:solidFill>
                  <a:schemeClr val="dk1"/>
                </a:solidFill>
                <a:latin typeface="Cambria"/>
                <a:ea typeface="Cambria"/>
                <a:cs typeface="Cambria"/>
                <a:sym typeface="Cambria"/>
              </a:defRPr>
            </a:lvl5pPr>
            <a:lvl6pPr indent="-85725" lvl="5" marL="1885950" marR="0" rtl="0" algn="l">
              <a:lnSpc>
                <a:spcPct val="90000"/>
              </a:lnSpc>
              <a:spcBef>
                <a:spcPts val="375"/>
              </a:spcBef>
              <a:buClr>
                <a:schemeClr val="dk1"/>
              </a:buClr>
              <a:buSzPct val="100000"/>
              <a:buFont typeface="Arial"/>
              <a:buChar char="•"/>
              <a:defRPr b="0" i="0" sz="1350" u="none" cap="none" strike="noStrike">
                <a:solidFill>
                  <a:schemeClr val="dk1"/>
                </a:solidFill>
                <a:latin typeface="Cambria"/>
                <a:ea typeface="Cambria"/>
                <a:cs typeface="Cambria"/>
                <a:sym typeface="Cambria"/>
              </a:defRPr>
            </a:lvl6pPr>
            <a:lvl7pPr indent="-85725" lvl="6" marL="2228850" marR="0" rtl="0" algn="l">
              <a:lnSpc>
                <a:spcPct val="90000"/>
              </a:lnSpc>
              <a:spcBef>
                <a:spcPts val="375"/>
              </a:spcBef>
              <a:buClr>
                <a:schemeClr val="dk1"/>
              </a:buClr>
              <a:buSzPct val="100000"/>
              <a:buFont typeface="Arial"/>
              <a:buChar char="•"/>
              <a:defRPr b="0" i="0" sz="1350" u="none" cap="none" strike="noStrike">
                <a:solidFill>
                  <a:schemeClr val="dk1"/>
                </a:solidFill>
                <a:latin typeface="Cambria"/>
                <a:ea typeface="Cambria"/>
                <a:cs typeface="Cambria"/>
                <a:sym typeface="Cambria"/>
              </a:defRPr>
            </a:lvl7pPr>
            <a:lvl8pPr indent="-85725" lvl="7" marL="2571750" marR="0" rtl="0" algn="l">
              <a:lnSpc>
                <a:spcPct val="90000"/>
              </a:lnSpc>
              <a:spcBef>
                <a:spcPts val="375"/>
              </a:spcBef>
              <a:buClr>
                <a:schemeClr val="dk1"/>
              </a:buClr>
              <a:buSzPct val="100000"/>
              <a:buFont typeface="Arial"/>
              <a:buChar char="•"/>
              <a:defRPr b="0" i="0" sz="1350" u="none" cap="none" strike="noStrike">
                <a:solidFill>
                  <a:schemeClr val="dk1"/>
                </a:solidFill>
                <a:latin typeface="Cambria"/>
                <a:ea typeface="Cambria"/>
                <a:cs typeface="Cambria"/>
                <a:sym typeface="Cambria"/>
              </a:defRPr>
            </a:lvl8pPr>
            <a:lvl9pPr indent="-85725" lvl="8" marL="2914650" marR="0" rtl="0" algn="l">
              <a:lnSpc>
                <a:spcPct val="90000"/>
              </a:lnSpc>
              <a:spcBef>
                <a:spcPts val="375"/>
              </a:spcBef>
              <a:buClr>
                <a:schemeClr val="dk1"/>
              </a:buClr>
              <a:buSzPct val="100000"/>
              <a:buFont typeface="Arial"/>
              <a:buChar char="•"/>
              <a:defRPr b="0" i="0" sz="1350" u="none" cap="none" strike="noStrike">
                <a:solidFill>
                  <a:schemeClr val="dk1"/>
                </a:solidFill>
                <a:latin typeface="Cambria"/>
                <a:ea typeface="Cambria"/>
                <a:cs typeface="Cambria"/>
                <a:sym typeface="Cambria"/>
              </a:defRPr>
            </a:lvl9pPr>
          </a:lstStyle>
          <a:p/>
        </p:txBody>
      </p:sp>
      <p:sp>
        <p:nvSpPr>
          <p:cNvPr id="8" name="Shape 8"/>
          <p:cNvSpPr txBox="1"/>
          <p:nvPr>
            <p:ph idx="10" type="dt"/>
          </p:nvPr>
        </p:nvSpPr>
        <p:spPr>
          <a:xfrm>
            <a:off x="628650" y="4767263"/>
            <a:ext cx="2057400" cy="273844"/>
          </a:xfrm>
          <a:prstGeom prst="rect">
            <a:avLst/>
          </a:prstGeom>
          <a:noFill/>
          <a:ln>
            <a:noFill/>
          </a:ln>
        </p:spPr>
        <p:txBody>
          <a:bodyPr anchorCtr="0" anchor="ctr" bIns="91425" lIns="91425" rIns="91425" wrap="square" tIns="91425"/>
          <a:lstStyle>
            <a:lvl1pPr indent="0" lvl="0" marL="0" marR="0" rtl="0" algn="l">
              <a:spcBef>
                <a:spcPts val="0"/>
              </a:spcBef>
              <a:buSzPct val="155555"/>
              <a:buNone/>
              <a:defRPr b="0" i="0" sz="900" u="none" cap="none" strike="noStrike">
                <a:solidFill>
                  <a:srgbClr val="888888"/>
                </a:solidFill>
                <a:latin typeface="Cambria"/>
                <a:ea typeface="Cambria"/>
                <a:cs typeface="Cambria"/>
                <a:sym typeface="Cambria"/>
              </a:defRPr>
            </a:lvl1pPr>
            <a:lvl2pPr indent="0" lvl="1" marL="457200" marR="0" rtl="0" algn="l">
              <a:spcBef>
                <a:spcPts val="0"/>
              </a:spcBef>
              <a:buSzPct val="77777"/>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SzPct val="77777"/>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SzPct val="77777"/>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SzPct val="77777"/>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SzPct val="77777"/>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SzPct val="77777"/>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SzPct val="77777"/>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SzPct val="77777"/>
              <a:buNone/>
              <a:defRPr b="0" i="0" sz="1800" u="none" cap="none" strike="noStrike">
                <a:solidFill>
                  <a:schemeClr val="dk1"/>
                </a:solidFill>
                <a:latin typeface="Cambria"/>
                <a:ea typeface="Cambria"/>
                <a:cs typeface="Cambria"/>
                <a:sym typeface="Cambria"/>
              </a:defRPr>
            </a:lvl9pPr>
          </a:lstStyle>
          <a:p/>
        </p:txBody>
      </p:sp>
      <p:sp>
        <p:nvSpPr>
          <p:cNvPr id="9" name="Shape 9"/>
          <p:cNvSpPr txBox="1"/>
          <p:nvPr>
            <p:ph idx="11" type="ftr"/>
          </p:nvPr>
        </p:nvSpPr>
        <p:spPr>
          <a:xfrm>
            <a:off x="3028950" y="4767263"/>
            <a:ext cx="3086100" cy="273844"/>
          </a:xfrm>
          <a:prstGeom prst="rect">
            <a:avLst/>
          </a:prstGeom>
          <a:noFill/>
          <a:ln>
            <a:noFill/>
          </a:ln>
        </p:spPr>
        <p:txBody>
          <a:bodyPr anchorCtr="0" anchor="ctr" bIns="91425" lIns="91425" rIns="91425" wrap="square" tIns="91425"/>
          <a:lstStyle>
            <a:lvl1pPr indent="0" lvl="0" marL="0" marR="0" rtl="0" algn="ctr">
              <a:spcBef>
                <a:spcPts val="0"/>
              </a:spcBef>
              <a:buSzPct val="155555"/>
              <a:buNone/>
              <a:defRPr b="0" i="0" sz="900" u="none" cap="none" strike="noStrike">
                <a:solidFill>
                  <a:srgbClr val="888888"/>
                </a:solidFill>
                <a:latin typeface="Cambria"/>
                <a:ea typeface="Cambria"/>
                <a:cs typeface="Cambria"/>
                <a:sym typeface="Cambria"/>
              </a:defRPr>
            </a:lvl1pPr>
            <a:lvl2pPr indent="0" lvl="1" marL="457200" marR="0" rtl="0" algn="l">
              <a:spcBef>
                <a:spcPts val="0"/>
              </a:spcBef>
              <a:buSzPct val="77777"/>
              <a:buNone/>
              <a:defRPr b="0" i="0" sz="1800" u="none" cap="none" strike="noStrike">
                <a:solidFill>
                  <a:schemeClr val="dk1"/>
                </a:solidFill>
                <a:latin typeface="Cambria"/>
                <a:ea typeface="Cambria"/>
                <a:cs typeface="Cambria"/>
                <a:sym typeface="Cambria"/>
              </a:defRPr>
            </a:lvl2pPr>
            <a:lvl3pPr indent="0" lvl="2" marL="914400" marR="0" rtl="0" algn="l">
              <a:spcBef>
                <a:spcPts val="0"/>
              </a:spcBef>
              <a:buSzPct val="77777"/>
              <a:buNone/>
              <a:defRPr b="0" i="0" sz="1800" u="none" cap="none" strike="noStrike">
                <a:solidFill>
                  <a:schemeClr val="dk1"/>
                </a:solidFill>
                <a:latin typeface="Cambria"/>
                <a:ea typeface="Cambria"/>
                <a:cs typeface="Cambria"/>
                <a:sym typeface="Cambria"/>
              </a:defRPr>
            </a:lvl3pPr>
            <a:lvl4pPr indent="0" lvl="3" marL="1371600" marR="0" rtl="0" algn="l">
              <a:spcBef>
                <a:spcPts val="0"/>
              </a:spcBef>
              <a:buSzPct val="77777"/>
              <a:buNone/>
              <a:defRPr b="0" i="0" sz="1800" u="none" cap="none" strike="noStrike">
                <a:solidFill>
                  <a:schemeClr val="dk1"/>
                </a:solidFill>
                <a:latin typeface="Cambria"/>
                <a:ea typeface="Cambria"/>
                <a:cs typeface="Cambria"/>
                <a:sym typeface="Cambria"/>
              </a:defRPr>
            </a:lvl4pPr>
            <a:lvl5pPr indent="0" lvl="4" marL="1828800" marR="0" rtl="0" algn="l">
              <a:spcBef>
                <a:spcPts val="0"/>
              </a:spcBef>
              <a:buSzPct val="77777"/>
              <a:buNone/>
              <a:defRPr b="0" i="0" sz="1800" u="none" cap="none" strike="noStrike">
                <a:solidFill>
                  <a:schemeClr val="dk1"/>
                </a:solidFill>
                <a:latin typeface="Cambria"/>
                <a:ea typeface="Cambria"/>
                <a:cs typeface="Cambria"/>
                <a:sym typeface="Cambria"/>
              </a:defRPr>
            </a:lvl5pPr>
            <a:lvl6pPr indent="0" lvl="5" marL="2286000" marR="0" rtl="0" algn="l">
              <a:spcBef>
                <a:spcPts val="0"/>
              </a:spcBef>
              <a:buSzPct val="77777"/>
              <a:buNone/>
              <a:defRPr b="0" i="0" sz="1800" u="none" cap="none" strike="noStrike">
                <a:solidFill>
                  <a:schemeClr val="dk1"/>
                </a:solidFill>
                <a:latin typeface="Cambria"/>
                <a:ea typeface="Cambria"/>
                <a:cs typeface="Cambria"/>
                <a:sym typeface="Cambria"/>
              </a:defRPr>
            </a:lvl6pPr>
            <a:lvl7pPr indent="0" lvl="6" marL="2743200" marR="0" rtl="0" algn="l">
              <a:spcBef>
                <a:spcPts val="0"/>
              </a:spcBef>
              <a:buSzPct val="77777"/>
              <a:buNone/>
              <a:defRPr b="0" i="0" sz="1800" u="none" cap="none" strike="noStrike">
                <a:solidFill>
                  <a:schemeClr val="dk1"/>
                </a:solidFill>
                <a:latin typeface="Cambria"/>
                <a:ea typeface="Cambria"/>
                <a:cs typeface="Cambria"/>
                <a:sym typeface="Cambria"/>
              </a:defRPr>
            </a:lvl7pPr>
            <a:lvl8pPr indent="0" lvl="7" marL="3200400" marR="0" rtl="0" algn="l">
              <a:spcBef>
                <a:spcPts val="0"/>
              </a:spcBef>
              <a:buSzPct val="77777"/>
              <a:buNone/>
              <a:defRPr b="0" i="0" sz="1800" u="none" cap="none" strike="noStrike">
                <a:solidFill>
                  <a:schemeClr val="dk1"/>
                </a:solidFill>
                <a:latin typeface="Cambria"/>
                <a:ea typeface="Cambria"/>
                <a:cs typeface="Cambria"/>
                <a:sym typeface="Cambria"/>
              </a:defRPr>
            </a:lvl8pPr>
            <a:lvl9pPr indent="0" lvl="8" marL="3657600" marR="0" rtl="0" algn="l">
              <a:spcBef>
                <a:spcPts val="0"/>
              </a:spcBef>
              <a:buSzPct val="77777"/>
              <a:buNone/>
              <a:defRPr b="0" i="0" sz="1800" u="none" cap="none" strike="noStrike">
                <a:solidFill>
                  <a:schemeClr val="dk1"/>
                </a:solidFill>
                <a:latin typeface="Cambria"/>
                <a:ea typeface="Cambria"/>
                <a:cs typeface="Cambria"/>
                <a:sym typeface="Cambria"/>
              </a:defRPr>
            </a:lvl9pPr>
          </a:lstStyle>
          <a:p/>
        </p:txBody>
      </p:sp>
      <p:sp>
        <p:nvSpPr>
          <p:cNvPr id="10" name="Shape 10"/>
          <p:cNvSpPr txBox="1"/>
          <p:nvPr>
            <p:ph idx="12" type="sldNum"/>
          </p:nvPr>
        </p:nvSpPr>
        <p:spPr>
          <a:xfrm>
            <a:off x="6457950" y="4767263"/>
            <a:ext cx="2057400" cy="273844"/>
          </a:xfrm>
          <a:prstGeom prst="rect">
            <a:avLst/>
          </a:prstGeom>
          <a:noFill/>
          <a:ln>
            <a:noFill/>
          </a:ln>
        </p:spPr>
        <p:txBody>
          <a:bodyPr anchorCtr="0" anchor="ctr" bIns="45700" lIns="91425" rIns="91425" wrap="square" tIns="45700">
            <a:noAutofit/>
          </a:bodyPr>
          <a:lstStyle/>
          <a:p>
            <a:pPr indent="-63500" lvl="0" marL="0" marR="0" rtl="0" algn="r">
              <a:spcBef>
                <a:spcPts val="0"/>
              </a:spcBef>
              <a:buClr>
                <a:schemeClr val="dk2"/>
              </a:buClr>
              <a:buSzPct val="100000"/>
              <a:buFont typeface="Cambria"/>
              <a:buNone/>
            </a:pPr>
            <a:fld id="{00000000-1234-1234-1234-123412341234}" type="slidenum">
              <a:rPr b="0" i="0" lang="en-US" sz="1000" u="none" cap="none" strike="noStrike">
                <a:solidFill>
                  <a:schemeClr val="dk2"/>
                </a:solidFill>
                <a:latin typeface="Cambria"/>
                <a:ea typeface="Cambria"/>
                <a:cs typeface="Cambria"/>
                <a:sym typeface="Cambria"/>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87" name="Shape 87"/>
        <p:cNvGrpSpPr/>
        <p:nvPr/>
      </p:nvGrpSpPr>
      <p:grpSpPr>
        <a:xfrm>
          <a:off x="0" y="0"/>
          <a:ext cx="0" cy="0"/>
          <a:chOff x="0" y="0"/>
          <a:chExt cx="0" cy="0"/>
        </a:xfrm>
      </p:grpSpPr>
      <p:sp>
        <p:nvSpPr>
          <p:cNvPr id="88" name="Shape 88"/>
          <p:cNvSpPr txBox="1"/>
          <p:nvPr>
            <p:ph type="title"/>
          </p:nvPr>
        </p:nvSpPr>
        <p:spPr>
          <a:xfrm>
            <a:off x="628650" y="273844"/>
            <a:ext cx="7886700" cy="994172"/>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chemeClr val="lt1"/>
              </a:buClr>
              <a:buSzPct val="100000"/>
              <a:buFont typeface="Cambria"/>
              <a:buNone/>
              <a:defRPr b="0" i="0" sz="3300" u="none" cap="none" strike="noStrike">
                <a:solidFill>
                  <a:schemeClr val="lt1"/>
                </a:solidFill>
                <a:latin typeface="Cambria"/>
                <a:ea typeface="Cambria"/>
                <a:cs typeface="Cambria"/>
                <a:sym typeface="Cambria"/>
              </a:defRPr>
            </a:lvl1pPr>
            <a:lvl2pPr indent="0" lvl="1">
              <a:spcBef>
                <a:spcPts val="0"/>
              </a:spcBef>
              <a:buSzPct val="77777"/>
              <a:buNone/>
              <a:defRPr sz="1800"/>
            </a:lvl2pPr>
            <a:lvl3pPr indent="0" lvl="2">
              <a:spcBef>
                <a:spcPts val="0"/>
              </a:spcBef>
              <a:buSzPct val="77777"/>
              <a:buNone/>
              <a:defRPr sz="1800"/>
            </a:lvl3pPr>
            <a:lvl4pPr indent="0" lvl="3">
              <a:spcBef>
                <a:spcPts val="0"/>
              </a:spcBef>
              <a:buSzPct val="77777"/>
              <a:buNone/>
              <a:defRPr sz="1800"/>
            </a:lvl4pPr>
            <a:lvl5pPr indent="0" lvl="4">
              <a:spcBef>
                <a:spcPts val="0"/>
              </a:spcBef>
              <a:buSzPct val="77777"/>
              <a:buNone/>
              <a:defRPr sz="1800"/>
            </a:lvl5pPr>
            <a:lvl6pPr indent="0" lvl="5">
              <a:spcBef>
                <a:spcPts val="0"/>
              </a:spcBef>
              <a:buSzPct val="77777"/>
              <a:buNone/>
              <a:defRPr sz="1800"/>
            </a:lvl6pPr>
            <a:lvl7pPr indent="0" lvl="6">
              <a:spcBef>
                <a:spcPts val="0"/>
              </a:spcBef>
              <a:buSzPct val="77777"/>
              <a:buNone/>
              <a:defRPr sz="1800"/>
            </a:lvl7pPr>
            <a:lvl8pPr indent="0" lvl="7">
              <a:spcBef>
                <a:spcPts val="0"/>
              </a:spcBef>
              <a:buSzPct val="77777"/>
              <a:buNone/>
              <a:defRPr sz="1800"/>
            </a:lvl8pPr>
            <a:lvl9pPr indent="0" lvl="8">
              <a:spcBef>
                <a:spcPts val="0"/>
              </a:spcBef>
              <a:buSzPct val="77777"/>
              <a:buNone/>
              <a:defRPr sz="1800"/>
            </a:lvl9pPr>
          </a:lstStyle>
          <a:p/>
        </p:txBody>
      </p:sp>
      <p:sp>
        <p:nvSpPr>
          <p:cNvPr id="89" name="Shape 89"/>
          <p:cNvSpPr txBox="1"/>
          <p:nvPr>
            <p:ph idx="1" type="body"/>
          </p:nvPr>
        </p:nvSpPr>
        <p:spPr>
          <a:xfrm>
            <a:off x="628650" y="1369219"/>
            <a:ext cx="7886700" cy="3263504"/>
          </a:xfrm>
          <a:prstGeom prst="rect">
            <a:avLst/>
          </a:prstGeom>
          <a:noFill/>
          <a:ln>
            <a:noFill/>
          </a:ln>
        </p:spPr>
        <p:txBody>
          <a:bodyPr anchorCtr="0" anchor="t" bIns="91425" lIns="91425" rIns="91425" wrap="square" tIns="91425"/>
          <a:lstStyle>
            <a:lvl1pPr indent="-38100" lvl="0" marL="171450" marR="0" rtl="0" algn="l">
              <a:lnSpc>
                <a:spcPct val="90000"/>
              </a:lnSpc>
              <a:spcBef>
                <a:spcPts val="750"/>
              </a:spcBef>
              <a:buClr>
                <a:schemeClr val="lt1"/>
              </a:buClr>
              <a:buSzPct val="100000"/>
              <a:buFont typeface="Arial"/>
              <a:buChar char="•"/>
              <a:defRPr b="0" i="0" sz="2100" u="none" cap="none" strike="noStrike">
                <a:solidFill>
                  <a:schemeClr val="lt1"/>
                </a:solidFill>
                <a:latin typeface="Cambria"/>
                <a:ea typeface="Cambria"/>
                <a:cs typeface="Cambria"/>
                <a:sym typeface="Cambria"/>
              </a:defRPr>
            </a:lvl1pPr>
            <a:lvl2pPr indent="-57150" lvl="1" marL="514350" marR="0" rtl="0" algn="l">
              <a:lnSpc>
                <a:spcPct val="90000"/>
              </a:lnSpc>
              <a:spcBef>
                <a:spcPts val="375"/>
              </a:spcBef>
              <a:buClr>
                <a:schemeClr val="lt1"/>
              </a:buClr>
              <a:buSzPct val="100000"/>
              <a:buFont typeface="Arial"/>
              <a:buChar char="•"/>
              <a:defRPr b="0" i="0" sz="1800" u="none" cap="none" strike="noStrike">
                <a:solidFill>
                  <a:schemeClr val="lt1"/>
                </a:solidFill>
                <a:latin typeface="Cambria"/>
                <a:ea typeface="Cambria"/>
                <a:cs typeface="Cambria"/>
                <a:sym typeface="Cambria"/>
              </a:defRPr>
            </a:lvl2pPr>
            <a:lvl3pPr indent="-76200" lvl="2" marL="857250" marR="0" rtl="0" algn="l">
              <a:lnSpc>
                <a:spcPct val="90000"/>
              </a:lnSpc>
              <a:spcBef>
                <a:spcPts val="375"/>
              </a:spcBef>
              <a:buClr>
                <a:schemeClr val="lt1"/>
              </a:buClr>
              <a:buSzPct val="100000"/>
              <a:buFont typeface="Arial"/>
              <a:buChar char="•"/>
              <a:defRPr b="0" i="0" sz="1500" u="none" cap="none" strike="noStrike">
                <a:solidFill>
                  <a:schemeClr val="lt1"/>
                </a:solidFill>
                <a:latin typeface="Cambria"/>
                <a:ea typeface="Cambria"/>
                <a:cs typeface="Cambria"/>
                <a:sym typeface="Cambria"/>
              </a:defRPr>
            </a:lvl3pPr>
            <a:lvl4pPr indent="-85725" lvl="3" marL="1200150" marR="0" rtl="0" algn="l">
              <a:lnSpc>
                <a:spcPct val="90000"/>
              </a:lnSpc>
              <a:spcBef>
                <a:spcPts val="375"/>
              </a:spcBef>
              <a:buClr>
                <a:schemeClr val="lt1"/>
              </a:buClr>
              <a:buSzPct val="100000"/>
              <a:buFont typeface="Arial"/>
              <a:buChar char="•"/>
              <a:defRPr b="0" i="0" sz="1350" u="none" cap="none" strike="noStrike">
                <a:solidFill>
                  <a:schemeClr val="lt1"/>
                </a:solidFill>
                <a:latin typeface="Cambria"/>
                <a:ea typeface="Cambria"/>
                <a:cs typeface="Cambria"/>
                <a:sym typeface="Cambria"/>
              </a:defRPr>
            </a:lvl4pPr>
            <a:lvl5pPr indent="-85725" lvl="4" marL="1543050" marR="0" rtl="0" algn="l">
              <a:lnSpc>
                <a:spcPct val="90000"/>
              </a:lnSpc>
              <a:spcBef>
                <a:spcPts val="375"/>
              </a:spcBef>
              <a:buClr>
                <a:schemeClr val="lt1"/>
              </a:buClr>
              <a:buSzPct val="100000"/>
              <a:buFont typeface="Arial"/>
              <a:buChar char="•"/>
              <a:defRPr b="0" i="0" sz="1350" u="none" cap="none" strike="noStrike">
                <a:solidFill>
                  <a:schemeClr val="lt1"/>
                </a:solidFill>
                <a:latin typeface="Cambria"/>
                <a:ea typeface="Cambria"/>
                <a:cs typeface="Cambria"/>
                <a:sym typeface="Cambria"/>
              </a:defRPr>
            </a:lvl5pPr>
            <a:lvl6pPr indent="-85725" lvl="5" marL="1885950" marR="0" rtl="0" algn="l">
              <a:lnSpc>
                <a:spcPct val="90000"/>
              </a:lnSpc>
              <a:spcBef>
                <a:spcPts val="375"/>
              </a:spcBef>
              <a:buClr>
                <a:schemeClr val="lt1"/>
              </a:buClr>
              <a:buSzPct val="100000"/>
              <a:buFont typeface="Arial"/>
              <a:buChar char="•"/>
              <a:defRPr b="0" i="0" sz="1350" u="none" cap="none" strike="noStrike">
                <a:solidFill>
                  <a:schemeClr val="lt1"/>
                </a:solidFill>
                <a:latin typeface="Cambria"/>
                <a:ea typeface="Cambria"/>
                <a:cs typeface="Cambria"/>
                <a:sym typeface="Cambria"/>
              </a:defRPr>
            </a:lvl6pPr>
            <a:lvl7pPr indent="-85725" lvl="6" marL="2228850" marR="0" rtl="0" algn="l">
              <a:lnSpc>
                <a:spcPct val="90000"/>
              </a:lnSpc>
              <a:spcBef>
                <a:spcPts val="375"/>
              </a:spcBef>
              <a:buClr>
                <a:schemeClr val="lt1"/>
              </a:buClr>
              <a:buSzPct val="100000"/>
              <a:buFont typeface="Arial"/>
              <a:buChar char="•"/>
              <a:defRPr b="0" i="0" sz="1350" u="none" cap="none" strike="noStrike">
                <a:solidFill>
                  <a:schemeClr val="lt1"/>
                </a:solidFill>
                <a:latin typeface="Cambria"/>
                <a:ea typeface="Cambria"/>
                <a:cs typeface="Cambria"/>
                <a:sym typeface="Cambria"/>
              </a:defRPr>
            </a:lvl7pPr>
            <a:lvl8pPr indent="-85725" lvl="7" marL="2571750" marR="0" rtl="0" algn="l">
              <a:lnSpc>
                <a:spcPct val="90000"/>
              </a:lnSpc>
              <a:spcBef>
                <a:spcPts val="375"/>
              </a:spcBef>
              <a:buClr>
                <a:schemeClr val="lt1"/>
              </a:buClr>
              <a:buSzPct val="100000"/>
              <a:buFont typeface="Arial"/>
              <a:buChar char="•"/>
              <a:defRPr b="0" i="0" sz="1350" u="none" cap="none" strike="noStrike">
                <a:solidFill>
                  <a:schemeClr val="lt1"/>
                </a:solidFill>
                <a:latin typeface="Cambria"/>
                <a:ea typeface="Cambria"/>
                <a:cs typeface="Cambria"/>
                <a:sym typeface="Cambria"/>
              </a:defRPr>
            </a:lvl8pPr>
            <a:lvl9pPr indent="-85725" lvl="8" marL="2914650" marR="0" rtl="0" algn="l">
              <a:lnSpc>
                <a:spcPct val="90000"/>
              </a:lnSpc>
              <a:spcBef>
                <a:spcPts val="375"/>
              </a:spcBef>
              <a:buClr>
                <a:schemeClr val="lt1"/>
              </a:buClr>
              <a:buSzPct val="100000"/>
              <a:buFont typeface="Arial"/>
              <a:buChar char="•"/>
              <a:defRPr b="0" i="0" sz="1350" u="none" cap="none" strike="noStrike">
                <a:solidFill>
                  <a:schemeClr val="lt1"/>
                </a:solidFill>
                <a:latin typeface="Cambria"/>
                <a:ea typeface="Cambria"/>
                <a:cs typeface="Cambria"/>
                <a:sym typeface="Cambria"/>
              </a:defRPr>
            </a:lvl9pPr>
          </a:lstStyle>
          <a:p/>
        </p:txBody>
      </p:sp>
      <p:sp>
        <p:nvSpPr>
          <p:cNvPr id="90" name="Shape 90"/>
          <p:cNvSpPr txBox="1"/>
          <p:nvPr>
            <p:ph idx="10" type="dt"/>
          </p:nvPr>
        </p:nvSpPr>
        <p:spPr>
          <a:xfrm>
            <a:off x="628650" y="4767263"/>
            <a:ext cx="2057400" cy="273844"/>
          </a:xfrm>
          <a:prstGeom prst="rect">
            <a:avLst/>
          </a:prstGeom>
          <a:noFill/>
          <a:ln>
            <a:noFill/>
          </a:ln>
        </p:spPr>
        <p:txBody>
          <a:bodyPr anchorCtr="0" anchor="ctr" bIns="91425" lIns="91425" rIns="91425" wrap="square" tIns="91425"/>
          <a:lstStyle>
            <a:lvl1pPr indent="0" lvl="0" marL="0" marR="0" rtl="0" algn="l">
              <a:spcBef>
                <a:spcPts val="0"/>
              </a:spcBef>
              <a:buSzPct val="155555"/>
              <a:buNone/>
              <a:defRPr b="0" i="0" sz="900" u="none" cap="none" strike="noStrike">
                <a:solidFill>
                  <a:schemeClr val="lt1"/>
                </a:solidFill>
                <a:latin typeface="Cambria"/>
                <a:ea typeface="Cambria"/>
                <a:cs typeface="Cambria"/>
                <a:sym typeface="Cambria"/>
              </a:defRPr>
            </a:lvl1pPr>
            <a:lvl2pPr indent="0" lvl="1" marL="457200" marR="0" rtl="0" algn="l">
              <a:spcBef>
                <a:spcPts val="0"/>
              </a:spcBef>
              <a:buSzPct val="77777"/>
              <a:buNone/>
              <a:defRPr b="0" i="0" sz="1800" u="none" cap="none" strike="noStrike">
                <a:solidFill>
                  <a:schemeClr val="lt1"/>
                </a:solidFill>
                <a:latin typeface="Cambria"/>
                <a:ea typeface="Cambria"/>
                <a:cs typeface="Cambria"/>
                <a:sym typeface="Cambria"/>
              </a:defRPr>
            </a:lvl2pPr>
            <a:lvl3pPr indent="0" lvl="2" marL="914400" marR="0" rtl="0" algn="l">
              <a:spcBef>
                <a:spcPts val="0"/>
              </a:spcBef>
              <a:buSzPct val="77777"/>
              <a:buNone/>
              <a:defRPr b="0" i="0" sz="1800" u="none" cap="none" strike="noStrike">
                <a:solidFill>
                  <a:schemeClr val="lt1"/>
                </a:solidFill>
                <a:latin typeface="Cambria"/>
                <a:ea typeface="Cambria"/>
                <a:cs typeface="Cambria"/>
                <a:sym typeface="Cambria"/>
              </a:defRPr>
            </a:lvl3pPr>
            <a:lvl4pPr indent="0" lvl="3" marL="1371600" marR="0" rtl="0" algn="l">
              <a:spcBef>
                <a:spcPts val="0"/>
              </a:spcBef>
              <a:buSzPct val="77777"/>
              <a:buNone/>
              <a:defRPr b="0" i="0" sz="1800" u="none" cap="none" strike="noStrike">
                <a:solidFill>
                  <a:schemeClr val="lt1"/>
                </a:solidFill>
                <a:latin typeface="Cambria"/>
                <a:ea typeface="Cambria"/>
                <a:cs typeface="Cambria"/>
                <a:sym typeface="Cambria"/>
              </a:defRPr>
            </a:lvl4pPr>
            <a:lvl5pPr indent="0" lvl="4" marL="1828800" marR="0" rtl="0" algn="l">
              <a:spcBef>
                <a:spcPts val="0"/>
              </a:spcBef>
              <a:buSzPct val="77777"/>
              <a:buNone/>
              <a:defRPr b="0" i="0" sz="1800" u="none" cap="none" strike="noStrike">
                <a:solidFill>
                  <a:schemeClr val="lt1"/>
                </a:solidFill>
                <a:latin typeface="Cambria"/>
                <a:ea typeface="Cambria"/>
                <a:cs typeface="Cambria"/>
                <a:sym typeface="Cambria"/>
              </a:defRPr>
            </a:lvl5pPr>
            <a:lvl6pPr indent="0" lvl="5" marL="2286000" marR="0" rtl="0" algn="l">
              <a:spcBef>
                <a:spcPts val="0"/>
              </a:spcBef>
              <a:buSzPct val="77777"/>
              <a:buNone/>
              <a:defRPr b="0" i="0" sz="1800" u="none" cap="none" strike="noStrike">
                <a:solidFill>
                  <a:schemeClr val="lt1"/>
                </a:solidFill>
                <a:latin typeface="Cambria"/>
                <a:ea typeface="Cambria"/>
                <a:cs typeface="Cambria"/>
                <a:sym typeface="Cambria"/>
              </a:defRPr>
            </a:lvl6pPr>
            <a:lvl7pPr indent="0" lvl="6" marL="2743200" marR="0" rtl="0" algn="l">
              <a:spcBef>
                <a:spcPts val="0"/>
              </a:spcBef>
              <a:buSzPct val="77777"/>
              <a:buNone/>
              <a:defRPr b="0" i="0" sz="1800" u="none" cap="none" strike="noStrike">
                <a:solidFill>
                  <a:schemeClr val="lt1"/>
                </a:solidFill>
                <a:latin typeface="Cambria"/>
                <a:ea typeface="Cambria"/>
                <a:cs typeface="Cambria"/>
                <a:sym typeface="Cambria"/>
              </a:defRPr>
            </a:lvl7pPr>
            <a:lvl8pPr indent="0" lvl="7" marL="3200400" marR="0" rtl="0" algn="l">
              <a:spcBef>
                <a:spcPts val="0"/>
              </a:spcBef>
              <a:buSzPct val="77777"/>
              <a:buNone/>
              <a:defRPr b="0" i="0" sz="1800" u="none" cap="none" strike="noStrike">
                <a:solidFill>
                  <a:schemeClr val="lt1"/>
                </a:solidFill>
                <a:latin typeface="Cambria"/>
                <a:ea typeface="Cambria"/>
                <a:cs typeface="Cambria"/>
                <a:sym typeface="Cambria"/>
              </a:defRPr>
            </a:lvl8pPr>
            <a:lvl9pPr indent="0" lvl="8" marL="3657600" marR="0" rtl="0" algn="l">
              <a:spcBef>
                <a:spcPts val="0"/>
              </a:spcBef>
              <a:buSzPct val="77777"/>
              <a:buNone/>
              <a:defRPr b="0" i="0" sz="1800" u="none" cap="none" strike="noStrike">
                <a:solidFill>
                  <a:schemeClr val="lt1"/>
                </a:solidFill>
                <a:latin typeface="Cambria"/>
                <a:ea typeface="Cambria"/>
                <a:cs typeface="Cambria"/>
                <a:sym typeface="Cambria"/>
              </a:defRPr>
            </a:lvl9pPr>
          </a:lstStyle>
          <a:p/>
        </p:txBody>
      </p:sp>
      <p:sp>
        <p:nvSpPr>
          <p:cNvPr id="91" name="Shape 91"/>
          <p:cNvSpPr txBox="1"/>
          <p:nvPr>
            <p:ph idx="11" type="ftr"/>
          </p:nvPr>
        </p:nvSpPr>
        <p:spPr>
          <a:xfrm>
            <a:off x="3028950" y="4767263"/>
            <a:ext cx="3086100" cy="273844"/>
          </a:xfrm>
          <a:prstGeom prst="rect">
            <a:avLst/>
          </a:prstGeom>
          <a:noFill/>
          <a:ln>
            <a:noFill/>
          </a:ln>
        </p:spPr>
        <p:txBody>
          <a:bodyPr anchorCtr="0" anchor="ctr" bIns="91425" lIns="91425" rIns="91425" wrap="square" tIns="91425"/>
          <a:lstStyle>
            <a:lvl1pPr indent="0" lvl="0" marL="0" marR="0" rtl="0" algn="ctr">
              <a:spcBef>
                <a:spcPts val="0"/>
              </a:spcBef>
              <a:buSzPct val="155555"/>
              <a:buNone/>
              <a:defRPr b="0" i="0" sz="900" u="none" cap="none" strike="noStrike">
                <a:solidFill>
                  <a:schemeClr val="lt1"/>
                </a:solidFill>
                <a:latin typeface="Cambria"/>
                <a:ea typeface="Cambria"/>
                <a:cs typeface="Cambria"/>
                <a:sym typeface="Cambria"/>
              </a:defRPr>
            </a:lvl1pPr>
            <a:lvl2pPr indent="0" lvl="1" marL="457200" marR="0" rtl="0" algn="l">
              <a:spcBef>
                <a:spcPts val="0"/>
              </a:spcBef>
              <a:buSzPct val="77777"/>
              <a:buNone/>
              <a:defRPr b="0" i="0" sz="1800" u="none" cap="none" strike="noStrike">
                <a:solidFill>
                  <a:schemeClr val="lt1"/>
                </a:solidFill>
                <a:latin typeface="Cambria"/>
                <a:ea typeface="Cambria"/>
                <a:cs typeface="Cambria"/>
                <a:sym typeface="Cambria"/>
              </a:defRPr>
            </a:lvl2pPr>
            <a:lvl3pPr indent="0" lvl="2" marL="914400" marR="0" rtl="0" algn="l">
              <a:spcBef>
                <a:spcPts val="0"/>
              </a:spcBef>
              <a:buSzPct val="77777"/>
              <a:buNone/>
              <a:defRPr b="0" i="0" sz="1800" u="none" cap="none" strike="noStrike">
                <a:solidFill>
                  <a:schemeClr val="lt1"/>
                </a:solidFill>
                <a:latin typeface="Cambria"/>
                <a:ea typeface="Cambria"/>
                <a:cs typeface="Cambria"/>
                <a:sym typeface="Cambria"/>
              </a:defRPr>
            </a:lvl3pPr>
            <a:lvl4pPr indent="0" lvl="3" marL="1371600" marR="0" rtl="0" algn="l">
              <a:spcBef>
                <a:spcPts val="0"/>
              </a:spcBef>
              <a:buSzPct val="77777"/>
              <a:buNone/>
              <a:defRPr b="0" i="0" sz="1800" u="none" cap="none" strike="noStrike">
                <a:solidFill>
                  <a:schemeClr val="lt1"/>
                </a:solidFill>
                <a:latin typeface="Cambria"/>
                <a:ea typeface="Cambria"/>
                <a:cs typeface="Cambria"/>
                <a:sym typeface="Cambria"/>
              </a:defRPr>
            </a:lvl4pPr>
            <a:lvl5pPr indent="0" lvl="4" marL="1828800" marR="0" rtl="0" algn="l">
              <a:spcBef>
                <a:spcPts val="0"/>
              </a:spcBef>
              <a:buSzPct val="77777"/>
              <a:buNone/>
              <a:defRPr b="0" i="0" sz="1800" u="none" cap="none" strike="noStrike">
                <a:solidFill>
                  <a:schemeClr val="lt1"/>
                </a:solidFill>
                <a:latin typeface="Cambria"/>
                <a:ea typeface="Cambria"/>
                <a:cs typeface="Cambria"/>
                <a:sym typeface="Cambria"/>
              </a:defRPr>
            </a:lvl5pPr>
            <a:lvl6pPr indent="0" lvl="5" marL="2286000" marR="0" rtl="0" algn="l">
              <a:spcBef>
                <a:spcPts val="0"/>
              </a:spcBef>
              <a:buSzPct val="77777"/>
              <a:buNone/>
              <a:defRPr b="0" i="0" sz="1800" u="none" cap="none" strike="noStrike">
                <a:solidFill>
                  <a:schemeClr val="lt1"/>
                </a:solidFill>
                <a:latin typeface="Cambria"/>
                <a:ea typeface="Cambria"/>
                <a:cs typeface="Cambria"/>
                <a:sym typeface="Cambria"/>
              </a:defRPr>
            </a:lvl6pPr>
            <a:lvl7pPr indent="0" lvl="6" marL="2743200" marR="0" rtl="0" algn="l">
              <a:spcBef>
                <a:spcPts val="0"/>
              </a:spcBef>
              <a:buSzPct val="77777"/>
              <a:buNone/>
              <a:defRPr b="0" i="0" sz="1800" u="none" cap="none" strike="noStrike">
                <a:solidFill>
                  <a:schemeClr val="lt1"/>
                </a:solidFill>
                <a:latin typeface="Cambria"/>
                <a:ea typeface="Cambria"/>
                <a:cs typeface="Cambria"/>
                <a:sym typeface="Cambria"/>
              </a:defRPr>
            </a:lvl7pPr>
            <a:lvl8pPr indent="0" lvl="7" marL="3200400" marR="0" rtl="0" algn="l">
              <a:spcBef>
                <a:spcPts val="0"/>
              </a:spcBef>
              <a:buSzPct val="77777"/>
              <a:buNone/>
              <a:defRPr b="0" i="0" sz="1800" u="none" cap="none" strike="noStrike">
                <a:solidFill>
                  <a:schemeClr val="lt1"/>
                </a:solidFill>
                <a:latin typeface="Cambria"/>
                <a:ea typeface="Cambria"/>
                <a:cs typeface="Cambria"/>
                <a:sym typeface="Cambria"/>
              </a:defRPr>
            </a:lvl8pPr>
            <a:lvl9pPr indent="0" lvl="8" marL="3657600" marR="0" rtl="0" algn="l">
              <a:spcBef>
                <a:spcPts val="0"/>
              </a:spcBef>
              <a:buSzPct val="77777"/>
              <a:buNone/>
              <a:defRPr b="0" i="0" sz="1800" u="none" cap="none" strike="noStrike">
                <a:solidFill>
                  <a:schemeClr val="lt1"/>
                </a:solidFill>
                <a:latin typeface="Cambria"/>
                <a:ea typeface="Cambria"/>
                <a:cs typeface="Cambria"/>
                <a:sym typeface="Cambria"/>
              </a:defRPr>
            </a:lvl9pPr>
          </a:lstStyle>
          <a:p/>
        </p:txBody>
      </p:sp>
      <p:sp>
        <p:nvSpPr>
          <p:cNvPr id="92" name="Shape 92"/>
          <p:cNvSpPr txBox="1"/>
          <p:nvPr>
            <p:ph idx="12" type="sldNum"/>
          </p:nvPr>
        </p:nvSpPr>
        <p:spPr>
          <a:xfrm>
            <a:off x="6457950" y="4767263"/>
            <a:ext cx="2057400" cy="273844"/>
          </a:xfrm>
          <a:prstGeom prst="rect">
            <a:avLst/>
          </a:prstGeom>
          <a:noFill/>
          <a:ln>
            <a:noFill/>
          </a:ln>
        </p:spPr>
        <p:txBody>
          <a:bodyPr anchorCtr="0" anchor="ctr" bIns="45700" lIns="91425" rIns="91425" wrap="square" tIns="45700">
            <a:noAutofit/>
          </a:bodyPr>
          <a:lstStyle/>
          <a:p>
            <a:pPr indent="-63500" lvl="0" marL="0" marR="0" rtl="0" algn="r">
              <a:spcBef>
                <a:spcPts val="0"/>
              </a:spcBef>
              <a:buClr>
                <a:schemeClr val="dk2"/>
              </a:buClr>
              <a:buSzPct val="100000"/>
              <a:buFont typeface="Cambria"/>
              <a:buNone/>
            </a:pPr>
            <a:fld id="{00000000-1234-1234-1234-123412341234}" type="slidenum">
              <a:rPr b="0" i="0" lang="en-US" sz="1000" u="none" cap="none" strike="noStrike">
                <a:solidFill>
                  <a:schemeClr val="dk2"/>
                </a:solidFill>
                <a:latin typeface="Cambria"/>
                <a:ea typeface="Cambria"/>
                <a:cs typeface="Cambria"/>
                <a:sym typeface="Cambria"/>
              </a:rPr>
              <a:t>‹#›</a:t>
            </a:fld>
          </a:p>
        </p:txBody>
      </p:sp>
    </p:spTree>
  </p:cSld>
  <p:clrMap accent1="accent1" accent2="accent2" accent3="accent3" accent4="accent4" accent5="accent5" accent6="accent6" bg1="lt1" bg2="dk2" tx1="dk1" tx2="lt2" folHlink="folHlink" hlink="hlink"/>
  <p:sldLayoutIdLst>
    <p:sldLayoutId id="2147483661"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3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hyperlink" Target="https://goo.gl/oMjkBB"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19.png"/><Relationship Id="rId5" Type="http://schemas.openxmlformats.org/officeDocument/2006/relationships/image" Target="../media/image18.png"/><Relationship Id="rId6" Type="http://schemas.openxmlformats.org/officeDocument/2006/relationships/image" Target="../media/image22.png"/><Relationship Id="rId7"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6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caffe.berkeleyvision.org/" TargetMode="External"/><Relationship Id="rId4" Type="http://schemas.openxmlformats.org/officeDocument/2006/relationships/hyperlink" Target="https://github.com/BVLC/caffe" TargetMode="External"/><Relationship Id="rId5" Type="http://schemas.openxmlformats.org/officeDocument/2006/relationships/image" Target="../media/image1.png"/><Relationship Id="rId6" Type="http://schemas.openxmlformats.org/officeDocument/2006/relationships/image" Target="../media/image3.png"/><Relationship Id="rId7"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4.png"/><Relationship Id="rId4" Type="http://schemas.openxmlformats.org/officeDocument/2006/relationships/image" Target="../media/image27.png"/><Relationship Id="rId5"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8.png"/><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8.png"/><Relationship Id="rId4" Type="http://schemas.openxmlformats.org/officeDocument/2006/relationships/image" Target="../media/image16.png"/><Relationship Id="rId5" Type="http://schemas.openxmlformats.org/officeDocument/2006/relationships/image" Target="../media/image33.png"/><Relationship Id="rId6" Type="http://schemas.openxmlformats.org/officeDocument/2006/relationships/image" Target="../media/image32.png"/><Relationship Id="rId7"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7.png"/><Relationship Id="rId4" Type="http://schemas.openxmlformats.org/officeDocument/2006/relationships/hyperlink" Target="http://playground.tensorflow.or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5.png"/><Relationship Id="rId4" Type="http://schemas.openxmlformats.org/officeDocument/2006/relationships/image" Target="../media/image82.png"/><Relationship Id="rId5" Type="http://schemas.openxmlformats.org/officeDocument/2006/relationships/image" Target="../media/image36.png"/><Relationship Id="rId6"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9.png"/><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0.png"/><Relationship Id="rId4" Type="http://schemas.openxmlformats.org/officeDocument/2006/relationships/hyperlink" Target="http://cs231n.stanford.edu/"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2.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0.png"/><Relationship Id="rId4" Type="http://schemas.openxmlformats.org/officeDocument/2006/relationships/hyperlink" Target="http://cs231n.stanford.edu/"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3.png"/><Relationship Id="rId4" Type="http://schemas.openxmlformats.org/officeDocument/2006/relationships/hyperlink" Target="http://cs.stanford.edu/people/karpathy/convnetjs/demo/mnist.html"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8.png"/><Relationship Id="rId4" Type="http://schemas.openxmlformats.org/officeDocument/2006/relationships/image" Target="../media/image47.png"/><Relationship Id="rId5"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hyperlink" Target="http://cs.stanford.edu/people/karpathy/convnetjs/demo/classify2d.html"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3.png"/><Relationship Id="rId4" Type="http://schemas.openxmlformats.org/officeDocument/2006/relationships/hyperlink" Target="http://nbviewer.ipython.org/github/BVLC/caffe/blob/tutorial/examples/completed/00-caffe-intro.ipynb"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4.png"/><Relationship Id="rId4" Type="http://schemas.openxmlformats.org/officeDocument/2006/relationships/image" Target="../media/image52.png"/><Relationship Id="rId9" Type="http://schemas.openxmlformats.org/officeDocument/2006/relationships/image" Target="../media/image51.png"/><Relationship Id="rId5" Type="http://schemas.openxmlformats.org/officeDocument/2006/relationships/hyperlink" Target="http://caffe.berkeleyvision.org/" TargetMode="External"/><Relationship Id="rId6" Type="http://schemas.openxmlformats.org/officeDocument/2006/relationships/hyperlink" Target="https://github.com/BVLC/caffe" TargetMode="External"/><Relationship Id="rId7" Type="http://schemas.openxmlformats.org/officeDocument/2006/relationships/image" Target="../media/image3.png"/><Relationship Id="rId8" Type="http://schemas.openxmlformats.org/officeDocument/2006/relationships/image" Target="../media/image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6.png"/><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5.png"/><Relationship Id="rId4" Type="http://schemas.openxmlformats.org/officeDocument/2006/relationships/image" Target="../media/image5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5.png"/><Relationship Id="rId4" Type="http://schemas.openxmlformats.org/officeDocument/2006/relationships/image" Target="../media/image5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55.png"/><Relationship Id="rId4" Type="http://schemas.openxmlformats.org/officeDocument/2006/relationships/image" Target="../media/image58.png"/><Relationship Id="rId5"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5.png"/><Relationship Id="rId4" Type="http://schemas.openxmlformats.org/officeDocument/2006/relationships/image" Target="../media/image58.png"/><Relationship Id="rId5" Type="http://schemas.openxmlformats.org/officeDocument/2006/relationships/image" Target="../media/image57.png"/><Relationship Id="rId6" Type="http://schemas.openxmlformats.org/officeDocument/2006/relationships/image" Target="../media/image21.png"/><Relationship Id="rId7" Type="http://schemas.openxmlformats.org/officeDocument/2006/relationships/image" Target="../media/image6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5.png"/><Relationship Id="rId4" Type="http://schemas.openxmlformats.org/officeDocument/2006/relationships/image" Target="../media/image58.png"/><Relationship Id="rId5" Type="http://schemas.openxmlformats.org/officeDocument/2006/relationships/image" Target="../media/image57.png"/><Relationship Id="rId6" Type="http://schemas.openxmlformats.org/officeDocument/2006/relationships/image" Target="../media/image21.png"/><Relationship Id="rId7" Type="http://schemas.openxmlformats.org/officeDocument/2006/relationships/image" Target="../media/image6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5.png"/><Relationship Id="rId4" Type="http://schemas.openxmlformats.org/officeDocument/2006/relationships/image" Target="../media/image6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64.png"/><Relationship Id="rId4" Type="http://schemas.openxmlformats.org/officeDocument/2006/relationships/image" Target="../media/image63.png"/><Relationship Id="rId5" Type="http://schemas.openxmlformats.org/officeDocument/2006/relationships/image" Target="../media/image6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7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67.png"/><Relationship Id="rId4" Type="http://schemas.openxmlformats.org/officeDocument/2006/relationships/image" Target="../media/image66.png"/><Relationship Id="rId5" Type="http://schemas.openxmlformats.org/officeDocument/2006/relationships/image" Target="../media/image68.png"/><Relationship Id="rId6" Type="http://schemas.openxmlformats.org/officeDocument/2006/relationships/image" Target="../media/image70.png"/><Relationship Id="rId7" Type="http://schemas.openxmlformats.org/officeDocument/2006/relationships/image" Target="../media/image7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image" Target="../media/image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3.png"/><Relationship Id="rId4" Type="http://schemas.openxmlformats.org/officeDocument/2006/relationships/image" Target="../media/image52.png"/><Relationship Id="rId5" Type="http://schemas.openxmlformats.org/officeDocument/2006/relationships/hyperlink" Target="http://caffe.berkeleyvision.org/" TargetMode="External"/><Relationship Id="rId6" Type="http://schemas.openxmlformats.org/officeDocument/2006/relationships/image" Target="../media/image51.png"/><Relationship Id="rId7" Type="http://schemas.openxmlformats.org/officeDocument/2006/relationships/hyperlink" Target="https://github.com/BVLC/caffe" TargetMode="External"/><Relationship Id="rId8" Type="http://schemas.openxmlformats.org/officeDocument/2006/relationships/image" Target="../media/image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image" Target="../media/image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54.png"/><Relationship Id="rId4" Type="http://schemas.openxmlformats.org/officeDocument/2006/relationships/hyperlink" Target="http://yann.lecun.com/exdb/mnist/"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54.png"/><Relationship Id="rId4" Type="http://schemas.openxmlformats.org/officeDocument/2006/relationships/hyperlink" Target="http://ethereon.github.io/netscope/#/editor" TargetMode="External"/><Relationship Id="rId5" Type="http://schemas.openxmlformats.org/officeDocument/2006/relationships/hyperlink" Target="https://raw.githubusercontent.com/Tidesun/caffe/master/examples/mnist/lenet_train_test.prototxt"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54.png"/><Relationship Id="rId4" Type="http://schemas.openxmlformats.org/officeDocument/2006/relationships/hyperlink" Target="https://raw.githubusercontent.com/Tidesun/caffe/master/examples/mnist/lenet_solver.prototxt"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5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5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 Id="rId3" Type="http://schemas.openxmlformats.org/officeDocument/2006/relationships/image" Target="../media/image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hyperlink" Target="http://karpathy.github.io/neuralnets/" TargetMode="External"/><Relationship Id="rId4" Type="http://schemas.openxmlformats.org/officeDocument/2006/relationships/hyperlink" Target="http://cs231n.stanford.edu/" TargetMode="External"/><Relationship Id="rId5" Type="http://schemas.openxmlformats.org/officeDocument/2006/relationships/hyperlink" Target="https://www.coursera.org/specializations/deep-learning" TargetMode="External"/><Relationship Id="rId6" Type="http://schemas.openxmlformats.org/officeDocument/2006/relationships/hyperlink" Target="http://www.deeplearningbook.org/"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hyperlink" Target="https://youtu.be/F1ka6a13S9I?t=1h10m25s" TargetMode="External"/></Relationships>
</file>

<file path=ppt/slides/_rels/slide78.xml.rels><?xml version="1.0" encoding="UTF-8" standalone="yes"?><Relationships xmlns="http://schemas.openxmlformats.org/package/2006/relationships"><Relationship Id="rId11" Type="http://schemas.openxmlformats.org/officeDocument/2006/relationships/image" Target="../media/image79.png"/><Relationship Id="rId10" Type="http://schemas.openxmlformats.org/officeDocument/2006/relationships/image" Target="../media/image77.png"/><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78.jpg"/><Relationship Id="rId4" Type="http://schemas.openxmlformats.org/officeDocument/2006/relationships/hyperlink" Target="https://github.com/BVLC/caffe/graphs/contributors" TargetMode="External"/><Relationship Id="rId9" Type="http://schemas.openxmlformats.org/officeDocument/2006/relationships/image" Target="../media/image76.jpg"/><Relationship Id="rId5" Type="http://schemas.openxmlformats.org/officeDocument/2006/relationships/image" Target="../media/image73.jpg"/><Relationship Id="rId6" Type="http://schemas.openxmlformats.org/officeDocument/2006/relationships/image" Target="../media/image74.jpg"/><Relationship Id="rId7" Type="http://schemas.openxmlformats.org/officeDocument/2006/relationships/image" Target="../media/image75.jpg"/><Relationship Id="rId8" Type="http://schemas.openxmlformats.org/officeDocument/2006/relationships/image" Target="../media/image81.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7.png"/><Relationship Id="rId6"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80.png"/><Relationship Id="rId4" Type="http://schemas.openxmlformats.org/officeDocument/2006/relationships/hyperlink" Target="https://goo.gl/forms/XrSchRZtHrivjXIn1" TargetMode="External"/><Relationship Id="rId5"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Shape 100"/>
          <p:cNvSpPr txBox="1"/>
          <p:nvPr>
            <p:ph idx="12" type="sldNum"/>
          </p:nvPr>
        </p:nvSpPr>
        <p:spPr>
          <a:xfrm>
            <a:off x="8556784" y="4749851"/>
            <a:ext cx="548700" cy="393600"/>
          </a:xfrm>
          <a:prstGeom prst="rect">
            <a:avLst/>
          </a:prstGeom>
          <a:noFill/>
          <a:ln>
            <a:noFill/>
          </a:ln>
        </p:spPr>
        <p:txBody>
          <a:bodyPr anchorCtr="0" anchor="ctr" bIns="91425" lIns="91425" rIns="91425" wrap="square" tIns="91425">
            <a:noAutofit/>
          </a:bodyPr>
          <a:lstStyle/>
          <a:p>
            <a:pPr indent="-57150" lvl="0" marL="0" marR="0" rtl="0" algn="r">
              <a:spcBef>
                <a:spcPts val="0"/>
              </a:spcBef>
              <a:buClr>
                <a:srgbClr val="000000"/>
              </a:buClr>
              <a:buSzPct val="100000"/>
              <a:buFont typeface="Arial"/>
              <a:buNone/>
            </a:pPr>
            <a:fld id="{00000000-1234-1234-1234-123412341234}" type="slidenum">
              <a:rPr b="0" i="0" lang="en-US" sz="900" u="none" cap="none" strike="noStrike">
                <a:solidFill>
                  <a:srgbClr val="888888"/>
                </a:solidFill>
                <a:latin typeface="Cambria"/>
                <a:ea typeface="Cambria"/>
                <a:cs typeface="Cambria"/>
                <a:sym typeface="Cambria"/>
              </a:rPr>
              <a:t>‹#›</a:t>
            </a:fld>
          </a:p>
        </p:txBody>
      </p:sp>
      <p:pic>
        <p:nvPicPr>
          <p:cNvPr id="101" name="Shape 101"/>
          <p:cNvPicPr preferRelativeResize="0"/>
          <p:nvPr/>
        </p:nvPicPr>
        <p:blipFill rotWithShape="1">
          <a:blip r:embed="rId3">
            <a:alphaModFix/>
          </a:blip>
          <a:srcRect b="0" l="0" r="0" t="0"/>
          <a:stretch/>
        </p:blipFill>
        <p:spPr>
          <a:xfrm>
            <a:off x="1" y="-7401937"/>
            <a:ext cx="9135312" cy="12935789"/>
          </a:xfrm>
          <a:prstGeom prst="rect">
            <a:avLst/>
          </a:prstGeom>
          <a:noFill/>
          <a:ln>
            <a:noFill/>
          </a:ln>
        </p:spPr>
      </p:pic>
      <p:sp>
        <p:nvSpPr>
          <p:cNvPr id="102" name="Shape 102"/>
          <p:cNvSpPr/>
          <p:nvPr/>
        </p:nvSpPr>
        <p:spPr>
          <a:xfrm>
            <a:off x="528637" y="3426444"/>
            <a:ext cx="8429625" cy="1943100"/>
          </a:xfrm>
          <a:prstGeom prst="rect">
            <a:avLst/>
          </a:prstGeom>
          <a:solidFill>
            <a:schemeClr val="dk1"/>
          </a:solidFill>
          <a:ln cap="flat" cmpd="sng" w="12700">
            <a:solidFill>
              <a:schemeClr val="dk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SzPct val="25000"/>
              <a:buNone/>
            </a:pPr>
            <a:r>
              <a:t/>
            </a:r>
            <a:endParaRPr b="0" i="0" sz="1800" u="none" cap="none" strike="noStrike">
              <a:solidFill>
                <a:schemeClr val="lt1"/>
              </a:solidFill>
              <a:latin typeface="Cambria"/>
              <a:ea typeface="Cambria"/>
              <a:cs typeface="Cambria"/>
              <a:sym typeface="Cambr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pic>
        <p:nvPicPr>
          <p:cNvPr id="196" name="Shape 196"/>
          <p:cNvPicPr preferRelativeResize="0"/>
          <p:nvPr/>
        </p:nvPicPr>
        <p:blipFill rotWithShape="1">
          <a:blip r:embed="rId3">
            <a:alphaModFix/>
          </a:blip>
          <a:srcRect b="0" l="0" r="0" t="0"/>
          <a:stretch/>
        </p:blipFill>
        <p:spPr>
          <a:xfrm>
            <a:off x="507206" y="962442"/>
            <a:ext cx="6343833" cy="3782862"/>
          </a:xfrm>
          <a:prstGeom prst="rect">
            <a:avLst/>
          </a:prstGeom>
          <a:noFill/>
          <a:ln>
            <a:noFill/>
          </a:ln>
        </p:spPr>
      </p:pic>
      <p:sp>
        <p:nvSpPr>
          <p:cNvPr id="197" name="Shape 197"/>
          <p:cNvSpPr txBox="1"/>
          <p:nvPr>
            <p:ph type="title"/>
          </p:nvPr>
        </p:nvSpPr>
        <p:spPr>
          <a:xfrm>
            <a:off x="457200" y="-22622"/>
            <a:ext cx="8229600" cy="857400"/>
          </a:xfrm>
          <a:prstGeom prst="rect">
            <a:avLst/>
          </a:prstGeom>
          <a:noFill/>
          <a:ln>
            <a:noFill/>
          </a:ln>
        </p:spPr>
        <p:txBody>
          <a:bodyPr anchorCtr="0" anchor="b" bIns="91425" lIns="91425" rIns="91425" wrap="square" tIns="91425">
            <a:noAutofit/>
          </a:bodyPr>
          <a:lstStyle/>
          <a:p>
            <a:pPr indent="-190500" lvl="0" marL="0" marR="0" rtl="0" algn="l">
              <a:lnSpc>
                <a:spcPct val="100000"/>
              </a:lnSpc>
              <a:spcBef>
                <a:spcPts val="0"/>
              </a:spcBef>
              <a:spcAft>
                <a:spcPts val="0"/>
              </a:spcAft>
              <a:buClr>
                <a:schemeClr val="dk1"/>
              </a:buClr>
              <a:buSzPct val="100000"/>
              <a:buFont typeface="Arial"/>
              <a:buNone/>
            </a:pPr>
            <a:r>
              <a:rPr b="0" i="0" lang="en-US" sz="3000" u="sng" cap="none" strike="noStrike">
                <a:solidFill>
                  <a:schemeClr val="dk1"/>
                </a:solidFill>
                <a:latin typeface="Cambria"/>
                <a:ea typeface="Cambria"/>
                <a:cs typeface="Cambria"/>
                <a:sym typeface="Cambria"/>
              </a:rPr>
              <a:t>Image Classification: ILSVRC 2010-2015</a:t>
            </a:r>
          </a:p>
        </p:txBody>
      </p:sp>
      <p:sp>
        <p:nvSpPr>
          <p:cNvPr id="198" name="Shape 198"/>
          <p:cNvSpPr txBox="1"/>
          <p:nvPr>
            <p:ph idx="12" type="sldNum"/>
          </p:nvPr>
        </p:nvSpPr>
        <p:spPr>
          <a:xfrm>
            <a:off x="8556784" y="4749851"/>
            <a:ext cx="548700" cy="393600"/>
          </a:xfrm>
          <a:prstGeom prst="rect">
            <a:avLst/>
          </a:prstGeom>
          <a:noFill/>
          <a:ln>
            <a:noFill/>
          </a:ln>
        </p:spPr>
        <p:txBody>
          <a:bodyPr anchorCtr="0" anchor="ctr" bIns="91425" lIns="91425" rIns="91425" wrap="square" tIns="91425">
            <a:noAutofit/>
          </a:bodyPr>
          <a:lstStyle/>
          <a:p>
            <a:pPr indent="-57150" lvl="0" marL="0" marR="0" rtl="0" algn="r">
              <a:spcBef>
                <a:spcPts val="0"/>
              </a:spcBef>
              <a:buClr>
                <a:schemeClr val="dk2"/>
              </a:buClr>
              <a:buSzPct val="100000"/>
              <a:buFont typeface="Cambria"/>
              <a:buNone/>
            </a:pPr>
            <a:fld id="{00000000-1234-1234-1234-123412341234}" type="slidenum">
              <a:rPr b="0" i="0" lang="en-US" sz="900" u="none" cap="none" strike="noStrike">
                <a:solidFill>
                  <a:schemeClr val="dk2"/>
                </a:solidFill>
                <a:latin typeface="Cambria"/>
                <a:ea typeface="Cambria"/>
                <a:cs typeface="Cambria"/>
                <a:sym typeface="Cambria"/>
              </a:rPr>
              <a:t>‹#›</a:t>
            </a:fld>
          </a:p>
        </p:txBody>
      </p:sp>
      <p:sp>
        <p:nvSpPr>
          <p:cNvPr id="199" name="Shape 199"/>
          <p:cNvSpPr txBox="1"/>
          <p:nvPr/>
        </p:nvSpPr>
        <p:spPr>
          <a:xfrm>
            <a:off x="6581775" y="4783900"/>
            <a:ext cx="2209800" cy="325500"/>
          </a:xfrm>
          <a:prstGeom prst="rect">
            <a:avLst/>
          </a:prstGeom>
          <a:noFill/>
          <a:ln>
            <a:noFill/>
          </a:ln>
        </p:spPr>
        <p:txBody>
          <a:bodyPr anchorCtr="0" anchor="ctr" bIns="91425" lIns="91425" rIns="91425" wrap="square" tIns="91425">
            <a:noAutofit/>
          </a:bodyPr>
          <a:lstStyle/>
          <a:p>
            <a:pPr indent="-76200" lvl="0" marL="0" marR="0" rtl="0" algn="r">
              <a:lnSpc>
                <a:spcPct val="100000"/>
              </a:lnSpc>
              <a:spcBef>
                <a:spcPts val="0"/>
              </a:spcBef>
              <a:spcAft>
                <a:spcPts val="0"/>
              </a:spcAft>
              <a:buClr>
                <a:srgbClr val="000000"/>
              </a:buClr>
              <a:buSzPct val="100000"/>
              <a:buFont typeface="Arial"/>
              <a:buNone/>
            </a:pPr>
            <a:r>
              <a:rPr b="0" i="1" lang="en-US" sz="1200" u="none" cap="none" strike="noStrike">
                <a:solidFill>
                  <a:srgbClr val="000000"/>
                </a:solidFill>
                <a:latin typeface="Arial"/>
                <a:ea typeface="Arial"/>
                <a:cs typeface="Arial"/>
                <a:sym typeface="Arial"/>
              </a:rPr>
              <a:t>[graph credit K. He]</a:t>
            </a:r>
          </a:p>
        </p:txBody>
      </p:sp>
      <p:sp>
        <p:nvSpPr>
          <p:cNvPr id="200" name="Shape 200"/>
          <p:cNvSpPr txBox="1"/>
          <p:nvPr/>
        </p:nvSpPr>
        <p:spPr>
          <a:xfrm>
            <a:off x="812100" y="2914650"/>
            <a:ext cx="657300" cy="463500"/>
          </a:xfrm>
          <a:prstGeom prst="rect">
            <a:avLst/>
          </a:prstGeom>
          <a:no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chemeClr val="dk1"/>
              </a:buClr>
              <a:buSzPct val="100000"/>
              <a:buFont typeface="Arial"/>
              <a:buNone/>
            </a:pPr>
            <a:r>
              <a:rPr b="1" i="0" lang="en-US" sz="1400" u="none" cap="none" strike="noStrike">
                <a:solidFill>
                  <a:schemeClr val="dk1"/>
                </a:solidFill>
                <a:latin typeface="Arial"/>
                <a:ea typeface="Arial"/>
                <a:cs typeface="Arial"/>
                <a:sym typeface="Arial"/>
              </a:rPr>
              <a:t>top-5</a:t>
            </a:r>
          </a:p>
          <a:p>
            <a:pPr indent="-88900" lvl="0" marL="0" marR="0" rtl="0" algn="l">
              <a:lnSpc>
                <a:spcPct val="100000"/>
              </a:lnSpc>
              <a:spcBef>
                <a:spcPts val="0"/>
              </a:spcBef>
              <a:spcAft>
                <a:spcPts val="0"/>
              </a:spcAft>
              <a:buClr>
                <a:schemeClr val="dk1"/>
              </a:buClr>
              <a:buSzPct val="100000"/>
              <a:buFont typeface="Arial"/>
              <a:buNone/>
            </a:pPr>
            <a:r>
              <a:rPr b="1" i="0" lang="en-US" sz="1400" u="none" cap="none" strike="noStrike">
                <a:solidFill>
                  <a:schemeClr val="dk1"/>
                </a:solidFill>
                <a:latin typeface="Arial"/>
                <a:ea typeface="Arial"/>
                <a:cs typeface="Arial"/>
                <a:sym typeface="Arial"/>
              </a:rPr>
              <a:t>error</a:t>
            </a:r>
          </a:p>
        </p:txBody>
      </p:sp>
      <p:grpSp>
        <p:nvGrpSpPr>
          <p:cNvPr id="201" name="Shape 201"/>
          <p:cNvGrpSpPr/>
          <p:nvPr/>
        </p:nvGrpSpPr>
        <p:grpSpPr>
          <a:xfrm>
            <a:off x="7074727" y="1203047"/>
            <a:ext cx="2135933" cy="1710970"/>
            <a:chOff x="6907677" y="1144643"/>
            <a:chExt cx="2135933" cy="1710970"/>
          </a:xfrm>
        </p:grpSpPr>
        <p:pic>
          <p:nvPicPr>
            <p:cNvPr id="202" name="Shape 202"/>
            <p:cNvPicPr preferRelativeResize="0"/>
            <p:nvPr/>
          </p:nvPicPr>
          <p:blipFill rotWithShape="1">
            <a:blip r:embed="rId4">
              <a:alphaModFix/>
            </a:blip>
            <a:srcRect b="0" l="54499" r="0" t="0"/>
            <a:stretch/>
          </p:blipFill>
          <p:spPr>
            <a:xfrm>
              <a:off x="6907677" y="1144652"/>
              <a:ext cx="1134856" cy="1710961"/>
            </a:xfrm>
            <a:prstGeom prst="rect">
              <a:avLst/>
            </a:prstGeom>
            <a:noFill/>
            <a:ln>
              <a:noFill/>
            </a:ln>
          </p:spPr>
        </p:pic>
        <p:sp>
          <p:nvSpPr>
            <p:cNvPr id="203" name="Shape 203"/>
            <p:cNvSpPr txBox="1"/>
            <p:nvPr/>
          </p:nvSpPr>
          <p:spPr>
            <a:xfrm>
              <a:off x="7908110" y="1144643"/>
              <a:ext cx="1135500" cy="309900"/>
            </a:xfrm>
            <a:prstGeom prst="rect">
              <a:avLst/>
            </a:prstGeom>
            <a:noFill/>
            <a:ln>
              <a:noFill/>
            </a:ln>
          </p:spPr>
          <p:txBody>
            <a:bodyPr anchorCtr="0" anchor="t" bIns="91425" lIns="91425" rIns="91425" wrap="square" tIns="91425">
              <a:noAutofit/>
            </a:bodyPr>
            <a:lstStyle/>
            <a:p>
              <a:pPr indent="-292100" lvl="0" marL="457200" marR="0" rtl="0" algn="l">
                <a:lnSpc>
                  <a:spcPct val="100000"/>
                </a:lnSpc>
                <a:spcBef>
                  <a:spcPts val="0"/>
                </a:spcBef>
                <a:spcAft>
                  <a:spcPts val="0"/>
                </a:spcAft>
                <a:buClr>
                  <a:srgbClr val="000000"/>
                </a:buClr>
                <a:buSzPct val="100000"/>
                <a:buFont typeface="Arial"/>
                <a:buChar char="❏"/>
              </a:pPr>
              <a:r>
                <a:rPr b="0" i="0" lang="en-US" sz="900" u="none" cap="none" strike="noStrike">
                  <a:solidFill>
                    <a:srgbClr val="000000"/>
                  </a:solidFill>
                  <a:latin typeface="Arial"/>
                  <a:ea typeface="Arial"/>
                  <a:cs typeface="Arial"/>
                  <a:sym typeface="Arial"/>
                </a:rPr>
                <a:t>dog</a:t>
              </a:r>
            </a:p>
            <a:p>
              <a:pPr indent="-292100" lvl="0" marL="457200" marR="0" rtl="0" algn="l">
                <a:lnSpc>
                  <a:spcPct val="100000"/>
                </a:lnSpc>
                <a:spcBef>
                  <a:spcPts val="0"/>
                </a:spcBef>
                <a:spcAft>
                  <a:spcPts val="0"/>
                </a:spcAft>
                <a:buClr>
                  <a:srgbClr val="000000"/>
                </a:buClr>
                <a:buSzPct val="100000"/>
                <a:buFont typeface="Arial"/>
                <a:buChar char="❏"/>
              </a:pPr>
              <a:r>
                <a:rPr b="0" i="0" lang="en-US" sz="900" u="none" cap="none" strike="noStrike">
                  <a:solidFill>
                    <a:srgbClr val="000000"/>
                  </a:solidFill>
                  <a:latin typeface="Arial"/>
                  <a:ea typeface="Arial"/>
                  <a:cs typeface="Arial"/>
                  <a:sym typeface="Arial"/>
                </a:rPr>
                <a:t>car</a:t>
              </a:r>
            </a:p>
            <a:p>
              <a:pPr indent="-292100" lvl="0" marL="457200" marR="0" rtl="0" algn="l">
                <a:lnSpc>
                  <a:spcPct val="100000"/>
                </a:lnSpc>
                <a:spcBef>
                  <a:spcPts val="0"/>
                </a:spcBef>
                <a:spcAft>
                  <a:spcPts val="0"/>
                </a:spcAft>
                <a:buClr>
                  <a:srgbClr val="000000"/>
                </a:buClr>
                <a:buSzPct val="100000"/>
                <a:buFont typeface="Arial"/>
                <a:buChar char="❏"/>
              </a:pPr>
              <a:r>
                <a:rPr b="0" i="0" lang="en-US" sz="900" u="none" cap="none" strike="noStrike">
                  <a:solidFill>
                    <a:srgbClr val="000000"/>
                  </a:solidFill>
                  <a:latin typeface="Arial"/>
                  <a:ea typeface="Arial"/>
                  <a:cs typeface="Arial"/>
                  <a:sym typeface="Arial"/>
                </a:rPr>
                <a:t>horse</a:t>
              </a:r>
            </a:p>
            <a:p>
              <a:pPr indent="-292100" lvl="0" marL="457200" marR="0" rtl="0" algn="l">
                <a:lnSpc>
                  <a:spcPct val="100000"/>
                </a:lnSpc>
                <a:spcBef>
                  <a:spcPts val="0"/>
                </a:spcBef>
                <a:spcAft>
                  <a:spcPts val="0"/>
                </a:spcAft>
                <a:buClr>
                  <a:srgbClr val="000000"/>
                </a:buClr>
                <a:buSzPct val="100000"/>
                <a:buFont typeface="Arial"/>
                <a:buChar char="❏"/>
              </a:pPr>
              <a:r>
                <a:rPr b="0" i="0" lang="en-US" sz="900" u="none" cap="none" strike="noStrike">
                  <a:solidFill>
                    <a:srgbClr val="000000"/>
                  </a:solidFill>
                  <a:latin typeface="Arial"/>
                  <a:ea typeface="Arial"/>
                  <a:cs typeface="Arial"/>
                  <a:sym typeface="Arial"/>
                </a:rPr>
                <a:t>bike</a:t>
              </a:r>
            </a:p>
            <a:p>
              <a:pPr indent="-292100" lvl="0" marL="457200" marR="0" rtl="0" algn="l">
                <a:lnSpc>
                  <a:spcPct val="100000"/>
                </a:lnSpc>
                <a:spcBef>
                  <a:spcPts val="0"/>
                </a:spcBef>
                <a:spcAft>
                  <a:spcPts val="0"/>
                </a:spcAft>
                <a:buClr>
                  <a:srgbClr val="000000"/>
                </a:buClr>
                <a:buSzPct val="100000"/>
                <a:buFont typeface="Arial"/>
                <a:buChar char="❏"/>
              </a:pPr>
              <a:r>
                <a:rPr b="0" i="0" lang="en-US" sz="900" u="none" cap="none" strike="noStrike">
                  <a:solidFill>
                    <a:srgbClr val="000000"/>
                  </a:solidFill>
                  <a:latin typeface="Arial"/>
                  <a:ea typeface="Arial"/>
                  <a:cs typeface="Arial"/>
                  <a:sym typeface="Arial"/>
                </a:rPr>
                <a:t>cat</a:t>
              </a:r>
            </a:p>
            <a:p>
              <a:pPr indent="-292100" lvl="0" marL="457200" marR="0" rtl="0" algn="l">
                <a:lnSpc>
                  <a:spcPct val="100000"/>
                </a:lnSpc>
                <a:spcBef>
                  <a:spcPts val="0"/>
                </a:spcBef>
                <a:spcAft>
                  <a:spcPts val="0"/>
                </a:spcAft>
                <a:buClr>
                  <a:srgbClr val="000000"/>
                </a:buClr>
                <a:buSzPct val="100000"/>
                <a:buFont typeface="Arial"/>
                <a:buChar char="❏"/>
              </a:pPr>
              <a:r>
                <a:rPr b="0" i="0" lang="en-US" sz="900" u="none" cap="none" strike="noStrike">
                  <a:solidFill>
                    <a:srgbClr val="000000"/>
                  </a:solidFill>
                  <a:latin typeface="Arial"/>
                  <a:ea typeface="Arial"/>
                  <a:cs typeface="Arial"/>
                  <a:sym typeface="Arial"/>
                </a:rPr>
                <a:t>bottle</a:t>
              </a:r>
            </a:p>
            <a:p>
              <a:pPr indent="-292100" lvl="0" marL="457200" marR="0" rtl="0" algn="l">
                <a:lnSpc>
                  <a:spcPct val="100000"/>
                </a:lnSpc>
                <a:spcBef>
                  <a:spcPts val="0"/>
                </a:spcBef>
                <a:spcAft>
                  <a:spcPts val="0"/>
                </a:spcAft>
                <a:buClr>
                  <a:srgbClr val="000000"/>
                </a:buClr>
                <a:buSzPct val="100000"/>
                <a:buFont typeface="Arial"/>
                <a:buChar char="❏"/>
              </a:pPr>
              <a:r>
                <a:rPr b="0" i="0" lang="en-US" sz="900" u="none" cap="none" strike="noStrike">
                  <a:solidFill>
                    <a:srgbClr val="000000"/>
                  </a:solidFill>
                  <a:latin typeface="Arial"/>
                  <a:ea typeface="Arial"/>
                  <a:cs typeface="Arial"/>
                  <a:sym typeface="Arial"/>
                </a:rPr>
                <a:t>person</a:t>
              </a:r>
            </a:p>
          </p:txBody>
        </p:sp>
        <p:pic>
          <p:nvPicPr>
            <p:cNvPr id="204" name="Shape 204"/>
            <p:cNvPicPr preferRelativeResize="0"/>
            <p:nvPr/>
          </p:nvPicPr>
          <p:blipFill rotWithShape="1">
            <a:blip r:embed="rId5">
              <a:alphaModFix/>
            </a:blip>
            <a:srcRect b="0" l="0" r="0" t="0"/>
            <a:stretch/>
          </p:blipFill>
          <p:spPr>
            <a:xfrm>
              <a:off x="8132952" y="1362998"/>
              <a:ext cx="111550" cy="118725"/>
            </a:xfrm>
            <a:prstGeom prst="rect">
              <a:avLst/>
            </a:prstGeom>
            <a:noFill/>
            <a:ln>
              <a:noFill/>
            </a:ln>
          </p:spPr>
        </p:pic>
        <p:pic>
          <p:nvPicPr>
            <p:cNvPr id="205" name="Shape 205"/>
            <p:cNvPicPr preferRelativeResize="0"/>
            <p:nvPr/>
          </p:nvPicPr>
          <p:blipFill rotWithShape="1">
            <a:blip r:embed="rId5">
              <a:alphaModFix/>
            </a:blip>
            <a:srcRect b="0" l="0" r="0" t="0"/>
            <a:stretch/>
          </p:blipFill>
          <p:spPr>
            <a:xfrm>
              <a:off x="8132952" y="1481723"/>
              <a:ext cx="111550" cy="118725"/>
            </a:xfrm>
            <a:prstGeom prst="rect">
              <a:avLst/>
            </a:prstGeom>
            <a:noFill/>
            <a:ln>
              <a:noFill/>
            </a:ln>
          </p:spPr>
        </p:pic>
        <p:pic>
          <p:nvPicPr>
            <p:cNvPr id="206" name="Shape 206"/>
            <p:cNvPicPr preferRelativeResize="0"/>
            <p:nvPr/>
          </p:nvPicPr>
          <p:blipFill rotWithShape="1">
            <a:blip r:embed="rId5">
              <a:alphaModFix/>
            </a:blip>
            <a:srcRect b="0" l="0" r="0" t="0"/>
            <a:stretch/>
          </p:blipFill>
          <p:spPr>
            <a:xfrm>
              <a:off x="8132952" y="2020897"/>
              <a:ext cx="111550" cy="118725"/>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txBox="1"/>
          <p:nvPr>
            <p:ph type="title"/>
          </p:nvPr>
        </p:nvSpPr>
        <p:spPr>
          <a:xfrm>
            <a:off x="457200" y="260500"/>
            <a:ext cx="8229600" cy="857400"/>
          </a:xfrm>
          <a:prstGeom prst="rect">
            <a:avLst/>
          </a:prstGeom>
          <a:noFill/>
          <a:ln>
            <a:noFill/>
          </a:ln>
        </p:spPr>
        <p:txBody>
          <a:bodyPr anchorCtr="0" anchor="b" bIns="91425" lIns="91425" rIns="91425" wrap="square" tIns="91425">
            <a:noAutofit/>
          </a:bodyPr>
          <a:lstStyle/>
          <a:p>
            <a:pPr indent="-204105" lvl="0" marL="0" marR="0" rtl="0" algn="l">
              <a:lnSpc>
                <a:spcPct val="90000"/>
              </a:lnSpc>
              <a:spcBef>
                <a:spcPts val="0"/>
              </a:spcBef>
              <a:buClr>
                <a:schemeClr val="dk1"/>
              </a:buClr>
              <a:buSzPct val="107142"/>
              <a:buFont typeface="Arial"/>
              <a:buNone/>
            </a:pPr>
            <a:r>
              <a:rPr b="0" i="0" lang="en-US" sz="3000" u="sng" cap="none" strike="noStrike">
                <a:solidFill>
                  <a:schemeClr val="dk1"/>
                </a:solidFill>
                <a:latin typeface="Cambria"/>
                <a:ea typeface="Cambria"/>
                <a:cs typeface="Cambria"/>
                <a:sym typeface="Cambria"/>
              </a:rPr>
              <a:t>Why Deep Learning? </a:t>
            </a:r>
          </a:p>
        </p:txBody>
      </p:sp>
      <p:sp>
        <p:nvSpPr>
          <p:cNvPr id="212" name="Shape 212"/>
          <p:cNvSpPr txBox="1"/>
          <p:nvPr>
            <p:ph idx="12" type="sldNum"/>
          </p:nvPr>
        </p:nvSpPr>
        <p:spPr>
          <a:xfrm>
            <a:off x="8556784" y="4749851"/>
            <a:ext cx="548700" cy="393600"/>
          </a:xfrm>
          <a:prstGeom prst="rect">
            <a:avLst/>
          </a:prstGeom>
          <a:noFill/>
          <a:ln>
            <a:noFill/>
          </a:ln>
        </p:spPr>
        <p:txBody>
          <a:bodyPr anchorCtr="0" anchor="ctr" bIns="91425" lIns="91425" rIns="91425" wrap="square" tIns="91425">
            <a:noAutofit/>
          </a:bodyPr>
          <a:lstStyle/>
          <a:p>
            <a:pPr indent="-57150" lvl="0" marL="0" marR="0" rtl="0" algn="r">
              <a:spcBef>
                <a:spcPts val="0"/>
              </a:spcBef>
              <a:buClr>
                <a:schemeClr val="dk2"/>
              </a:buClr>
              <a:buSzPct val="100000"/>
              <a:buFont typeface="Cambria"/>
              <a:buNone/>
            </a:pPr>
            <a:fld id="{00000000-1234-1234-1234-123412341234}" type="slidenum">
              <a:rPr b="0" i="0" lang="en-US" sz="900" u="none" cap="none" strike="noStrike">
                <a:solidFill>
                  <a:schemeClr val="dk2"/>
                </a:solidFill>
                <a:latin typeface="Cambria"/>
                <a:ea typeface="Cambria"/>
                <a:cs typeface="Cambria"/>
                <a:sym typeface="Cambria"/>
              </a:rPr>
              <a:t>‹#›</a:t>
            </a:fld>
          </a:p>
        </p:txBody>
      </p:sp>
      <p:sp>
        <p:nvSpPr>
          <p:cNvPr id="213" name="Shape 213"/>
          <p:cNvSpPr txBox="1"/>
          <p:nvPr>
            <p:ph idx="1" type="body"/>
          </p:nvPr>
        </p:nvSpPr>
        <p:spPr>
          <a:xfrm>
            <a:off x="680592" y="1358965"/>
            <a:ext cx="8229600" cy="3725700"/>
          </a:xfrm>
          <a:prstGeom prst="rect">
            <a:avLst/>
          </a:prstGeom>
          <a:noFill/>
          <a:ln>
            <a:noFill/>
          </a:ln>
        </p:spPr>
        <p:txBody>
          <a:bodyPr anchorCtr="0" anchor="t" bIns="91425" lIns="91425" rIns="91425" wrap="square" tIns="91425">
            <a:noAutofit/>
          </a:bodyPr>
          <a:lstStyle/>
          <a:p>
            <a:pPr indent="-169332" lvl="0" marL="0" marR="0" rtl="0" algn="l">
              <a:lnSpc>
                <a:spcPct val="100000"/>
              </a:lnSpc>
              <a:spcBef>
                <a:spcPts val="0"/>
              </a:spcBef>
              <a:spcAft>
                <a:spcPts val="0"/>
              </a:spcAft>
              <a:buClr>
                <a:schemeClr val="dk1"/>
              </a:buClr>
              <a:buSzPct val="133332"/>
              <a:buFont typeface="Arial"/>
              <a:buNone/>
            </a:pPr>
            <a:r>
              <a:rPr b="1" i="0" lang="en-US" sz="2000" u="none" cap="none" strike="noStrike">
                <a:solidFill>
                  <a:schemeClr val="dk1"/>
                </a:solidFill>
                <a:latin typeface="Cambria"/>
                <a:ea typeface="Cambria"/>
                <a:cs typeface="Cambria"/>
                <a:sym typeface="Cambria"/>
              </a:rPr>
              <a:t>Task: Detection</a:t>
            </a:r>
          </a:p>
          <a:p>
            <a:pPr indent="-381000" lvl="0" marL="457200" marR="0" rtl="0" algn="l">
              <a:lnSpc>
                <a:spcPct val="100000"/>
              </a:lnSpc>
              <a:spcBef>
                <a:spcPts val="0"/>
              </a:spcBef>
              <a:spcAft>
                <a:spcPts val="0"/>
              </a:spcAft>
              <a:buClr>
                <a:schemeClr val="dk1"/>
              </a:buClr>
              <a:buSzPct val="100000"/>
              <a:buFont typeface="Arial"/>
              <a:buChar char="‑"/>
            </a:pPr>
            <a:r>
              <a:rPr b="0" i="0" lang="en-US" sz="2000" u="none" cap="none" strike="noStrike">
                <a:solidFill>
                  <a:schemeClr val="dk1"/>
                </a:solidFill>
                <a:latin typeface="Cambria"/>
                <a:ea typeface="Cambria"/>
                <a:cs typeface="Cambria"/>
                <a:sym typeface="Cambria"/>
              </a:rPr>
              <a:t>what objects are there?</a:t>
            </a:r>
          </a:p>
          <a:p>
            <a:pPr indent="-381000" lvl="0" marL="457200" marR="0" rtl="0" algn="l">
              <a:lnSpc>
                <a:spcPct val="100000"/>
              </a:lnSpc>
              <a:spcBef>
                <a:spcPts val="0"/>
              </a:spcBef>
              <a:spcAft>
                <a:spcPts val="0"/>
              </a:spcAft>
              <a:buClr>
                <a:schemeClr val="dk1"/>
              </a:buClr>
              <a:buSzPct val="100000"/>
              <a:buFont typeface="Arial"/>
              <a:buChar char="‑"/>
            </a:pPr>
            <a:r>
              <a:rPr b="0" i="0" lang="en-US" sz="2000" u="none" cap="none" strike="noStrike">
                <a:solidFill>
                  <a:schemeClr val="dk1"/>
                </a:solidFill>
                <a:latin typeface="Cambria"/>
                <a:ea typeface="Cambria"/>
                <a:cs typeface="Cambria"/>
                <a:sym typeface="Cambria"/>
              </a:rPr>
              <a:t>where are the objects?</a:t>
            </a:r>
          </a:p>
          <a:p>
            <a:pPr indent="-127000" lvl="0" marL="0" marR="0" rtl="0" algn="l">
              <a:lnSpc>
                <a:spcPct val="100000"/>
              </a:lnSpc>
              <a:spcBef>
                <a:spcPts val="0"/>
              </a:spcBef>
              <a:spcAft>
                <a:spcPts val="0"/>
              </a:spcAft>
              <a:buClr>
                <a:schemeClr val="dk1"/>
              </a:buClr>
              <a:buSzPct val="100000"/>
              <a:buFont typeface="Arial"/>
              <a:buNone/>
            </a:pPr>
            <a:r>
              <a:t/>
            </a:r>
            <a:endParaRPr b="1" i="0" sz="2000" u="none" cap="none" strike="noStrike">
              <a:solidFill>
                <a:schemeClr val="dk1"/>
              </a:solidFill>
              <a:latin typeface="Cambria"/>
              <a:ea typeface="Cambria"/>
              <a:cs typeface="Cambria"/>
              <a:sym typeface="Cambria"/>
            </a:endParaRPr>
          </a:p>
          <a:p>
            <a:pPr indent="-127000" lvl="0" marL="0" marR="0" rtl="0" algn="l">
              <a:lnSpc>
                <a:spcPct val="100000"/>
              </a:lnSpc>
              <a:spcBef>
                <a:spcPts val="0"/>
              </a:spcBef>
              <a:spcAft>
                <a:spcPts val="0"/>
              </a:spcAft>
              <a:buClr>
                <a:schemeClr val="dk1"/>
              </a:buClr>
              <a:buSzPct val="100000"/>
              <a:buFont typeface="Arial"/>
              <a:buNone/>
            </a:pPr>
            <a:r>
              <a:rPr b="1" i="0" lang="en-US" sz="2000" u="none" cap="none" strike="noStrike">
                <a:solidFill>
                  <a:schemeClr val="dk1"/>
                </a:solidFill>
                <a:latin typeface="Cambria"/>
                <a:ea typeface="Cambria"/>
                <a:cs typeface="Cambria"/>
                <a:sym typeface="Cambria"/>
              </a:rPr>
              <a:t>Challenges</a:t>
            </a:r>
          </a:p>
          <a:p>
            <a:pPr indent="-381000" lvl="0" marL="457200" marR="0" rtl="0" algn="l">
              <a:lnSpc>
                <a:spcPct val="100000"/>
              </a:lnSpc>
              <a:spcBef>
                <a:spcPts val="0"/>
              </a:spcBef>
              <a:spcAft>
                <a:spcPts val="0"/>
              </a:spcAft>
              <a:buClr>
                <a:schemeClr val="dk1"/>
              </a:buClr>
              <a:buSzPct val="100000"/>
              <a:buFont typeface="Arial"/>
              <a:buChar char="‑"/>
            </a:pPr>
            <a:r>
              <a:rPr b="0" i="0" lang="en-US" sz="2000" u="none" cap="none" strike="noStrike">
                <a:solidFill>
                  <a:schemeClr val="dk1"/>
                </a:solidFill>
                <a:latin typeface="Cambria"/>
                <a:ea typeface="Cambria"/>
                <a:cs typeface="Cambria"/>
                <a:sym typeface="Cambria"/>
              </a:rPr>
              <a:t>localization</a:t>
            </a:r>
          </a:p>
          <a:p>
            <a:pPr indent="-381000" lvl="0" marL="457200" marR="0" rtl="0" algn="l">
              <a:lnSpc>
                <a:spcPct val="100000"/>
              </a:lnSpc>
              <a:spcBef>
                <a:spcPts val="0"/>
              </a:spcBef>
              <a:spcAft>
                <a:spcPts val="0"/>
              </a:spcAft>
              <a:buClr>
                <a:schemeClr val="dk1"/>
              </a:buClr>
              <a:buSzPct val="100000"/>
              <a:buFont typeface="Arial"/>
              <a:buChar char="‑"/>
            </a:pPr>
            <a:r>
              <a:rPr b="0" i="0" lang="en-US" sz="2000" u="none" cap="none" strike="noStrike">
                <a:solidFill>
                  <a:schemeClr val="dk1"/>
                </a:solidFill>
                <a:latin typeface="Cambria"/>
                <a:ea typeface="Cambria"/>
                <a:cs typeface="Cambria"/>
                <a:sym typeface="Cambria"/>
              </a:rPr>
              <a:t>multiple instances</a:t>
            </a:r>
          </a:p>
          <a:p>
            <a:pPr indent="-381000" lvl="0" marL="457200" marR="0" rtl="0" algn="l">
              <a:lnSpc>
                <a:spcPct val="100000"/>
              </a:lnSpc>
              <a:spcBef>
                <a:spcPts val="0"/>
              </a:spcBef>
              <a:spcAft>
                <a:spcPts val="0"/>
              </a:spcAft>
              <a:buClr>
                <a:schemeClr val="dk1"/>
              </a:buClr>
              <a:buSzPct val="100000"/>
              <a:buFont typeface="Arial"/>
              <a:buChar char="‑"/>
            </a:pPr>
            <a:r>
              <a:rPr b="0" i="0" lang="en-US" sz="2000" u="none" cap="none" strike="noStrike">
                <a:solidFill>
                  <a:schemeClr val="dk1"/>
                </a:solidFill>
                <a:latin typeface="Cambria"/>
                <a:ea typeface="Cambria"/>
                <a:cs typeface="Cambria"/>
                <a:sym typeface="Cambria"/>
              </a:rPr>
              <a:t>small objects</a:t>
            </a:r>
          </a:p>
          <a:p>
            <a:pPr indent="-114300" lvl="0" marL="0" marR="0" rtl="0" algn="l">
              <a:lnSpc>
                <a:spcPct val="100000"/>
              </a:lnSpc>
              <a:spcBef>
                <a:spcPts val="0"/>
              </a:spcBef>
              <a:spcAft>
                <a:spcPts val="0"/>
              </a:spcAft>
              <a:buClr>
                <a:schemeClr val="dk1"/>
              </a:buClr>
              <a:buSzPct val="100000"/>
              <a:buFont typeface="Arial"/>
              <a:buNone/>
            </a:pPr>
            <a:r>
              <a:t/>
            </a:r>
            <a:endParaRPr b="0" i="0" sz="1800" u="none" cap="none" strike="noStrike">
              <a:solidFill>
                <a:schemeClr val="dk1"/>
              </a:solidFill>
              <a:latin typeface="Arial"/>
              <a:ea typeface="Arial"/>
              <a:cs typeface="Arial"/>
              <a:sym typeface="Arial"/>
            </a:endParaRPr>
          </a:p>
        </p:txBody>
      </p:sp>
      <p:pic>
        <p:nvPicPr>
          <p:cNvPr id="214" name="Shape 214"/>
          <p:cNvPicPr preferRelativeResize="0"/>
          <p:nvPr/>
        </p:nvPicPr>
        <p:blipFill rotWithShape="1">
          <a:blip r:embed="rId3">
            <a:alphaModFix/>
          </a:blip>
          <a:srcRect b="0" l="54499" r="0" t="0"/>
          <a:stretch/>
        </p:blipFill>
        <p:spPr>
          <a:xfrm>
            <a:off x="4265108" y="1166169"/>
            <a:ext cx="2273761" cy="3206262"/>
          </a:xfrm>
          <a:prstGeom prst="rect">
            <a:avLst/>
          </a:prstGeom>
          <a:noFill/>
          <a:ln>
            <a:noFill/>
          </a:ln>
        </p:spPr>
      </p:pic>
      <p:sp>
        <p:nvSpPr>
          <p:cNvPr id="215" name="Shape 215"/>
          <p:cNvSpPr txBox="1"/>
          <p:nvPr/>
        </p:nvSpPr>
        <p:spPr>
          <a:xfrm>
            <a:off x="6910350" y="4324750"/>
            <a:ext cx="1903800" cy="473400"/>
          </a:xfrm>
          <a:prstGeom prst="rect">
            <a:avLst/>
          </a:prstGeom>
          <a:noFill/>
          <a:ln>
            <a:noFill/>
          </a:ln>
        </p:spPr>
        <p:txBody>
          <a:bodyPr anchorCtr="0" anchor="t" bIns="91425" lIns="91425" rIns="91425" wrap="square" tIns="91425">
            <a:noAutofit/>
          </a:bodyPr>
          <a:lstStyle/>
          <a:p>
            <a:pPr indent="-88900" lvl="0" marL="0" marR="0" rtl="0" algn="ctr">
              <a:lnSpc>
                <a:spcPct val="100000"/>
              </a:lnSpc>
              <a:spcBef>
                <a:spcPts val="0"/>
              </a:spcBef>
              <a:spcAft>
                <a:spcPts val="0"/>
              </a:spcAft>
              <a:buClr>
                <a:srgbClr val="0000FF"/>
              </a:buClr>
              <a:buSzPct val="100000"/>
              <a:buFont typeface="Arial"/>
              <a:buNone/>
            </a:pPr>
            <a:r>
              <a:rPr b="1" i="0" lang="en-US" sz="1400" u="none" cap="none" strike="noStrike">
                <a:solidFill>
                  <a:srgbClr val="0000FF"/>
                </a:solidFill>
                <a:latin typeface="Arial"/>
                <a:ea typeface="Arial"/>
                <a:cs typeface="Arial"/>
                <a:sym typeface="Arial"/>
              </a:rPr>
              <a:t>car   </a:t>
            </a:r>
            <a:r>
              <a:rPr b="1" i="0" lang="en-US" sz="1400" u="none" cap="none" strike="noStrike">
                <a:solidFill>
                  <a:srgbClr val="FFD966"/>
                </a:solidFill>
                <a:latin typeface="Arial"/>
                <a:ea typeface="Arial"/>
                <a:cs typeface="Arial"/>
                <a:sym typeface="Arial"/>
              </a:rPr>
              <a:t>person</a:t>
            </a:r>
            <a:r>
              <a:rPr b="1" i="0" lang="en-US" sz="1400" u="none" cap="none" strike="noStrike">
                <a:solidFill>
                  <a:srgbClr val="3D85C6"/>
                </a:solidFill>
                <a:latin typeface="Arial"/>
                <a:ea typeface="Arial"/>
                <a:cs typeface="Arial"/>
                <a:sym typeface="Arial"/>
              </a:rPr>
              <a:t>   </a:t>
            </a:r>
            <a:r>
              <a:rPr b="1" i="0" lang="en-US" sz="1400" u="none" cap="none" strike="noStrike">
                <a:solidFill>
                  <a:srgbClr val="FF0000"/>
                </a:solidFill>
                <a:latin typeface="Arial"/>
                <a:ea typeface="Arial"/>
                <a:cs typeface="Arial"/>
                <a:sym typeface="Arial"/>
              </a:rPr>
              <a:t>horse</a:t>
            </a:r>
          </a:p>
        </p:txBody>
      </p:sp>
      <p:grpSp>
        <p:nvGrpSpPr>
          <p:cNvPr id="216" name="Shape 216"/>
          <p:cNvGrpSpPr/>
          <p:nvPr/>
        </p:nvGrpSpPr>
        <p:grpSpPr>
          <a:xfrm>
            <a:off x="6689340" y="1166169"/>
            <a:ext cx="2200842" cy="3206262"/>
            <a:chOff x="4524975" y="2323800"/>
            <a:chExt cx="1902623" cy="2695188"/>
          </a:xfrm>
        </p:grpSpPr>
        <p:pic>
          <p:nvPicPr>
            <p:cNvPr id="217" name="Shape 217"/>
            <p:cNvPicPr preferRelativeResize="0"/>
            <p:nvPr/>
          </p:nvPicPr>
          <p:blipFill rotWithShape="1">
            <a:blip r:embed="rId3">
              <a:alphaModFix/>
            </a:blip>
            <a:srcRect b="0" l="54499" r="0" t="0"/>
            <a:stretch/>
          </p:blipFill>
          <p:spPr>
            <a:xfrm>
              <a:off x="4524975" y="2323800"/>
              <a:ext cx="1902623" cy="2695188"/>
            </a:xfrm>
            <a:prstGeom prst="rect">
              <a:avLst/>
            </a:prstGeom>
            <a:noFill/>
            <a:ln>
              <a:noFill/>
            </a:ln>
          </p:spPr>
        </p:pic>
        <p:sp>
          <p:nvSpPr>
            <p:cNvPr id="218" name="Shape 218"/>
            <p:cNvSpPr/>
            <p:nvPr/>
          </p:nvSpPr>
          <p:spPr>
            <a:xfrm>
              <a:off x="4797425" y="2849950"/>
              <a:ext cx="1391100" cy="1899900"/>
            </a:xfrm>
            <a:prstGeom prst="rect">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219" name="Shape 219"/>
            <p:cNvSpPr/>
            <p:nvPr/>
          </p:nvSpPr>
          <p:spPr>
            <a:xfrm>
              <a:off x="5238500" y="2466300"/>
              <a:ext cx="651600" cy="1374300"/>
            </a:xfrm>
            <a:prstGeom prst="rect">
              <a:avLst/>
            </a:prstGeom>
            <a:noFill/>
            <a:ln cap="flat" cmpd="sng" w="28575">
              <a:solidFill>
                <a:srgbClr val="F1C23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220" name="Shape 220"/>
            <p:cNvSpPr/>
            <p:nvPr/>
          </p:nvSpPr>
          <p:spPr>
            <a:xfrm>
              <a:off x="4524975" y="2496575"/>
              <a:ext cx="82500" cy="299100"/>
            </a:xfrm>
            <a:prstGeom prst="rect">
              <a:avLst/>
            </a:prstGeom>
            <a:noFill/>
            <a:ln cap="flat" cmpd="sng" w="28575">
              <a:solidFill>
                <a:srgbClr val="0000FF"/>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221" name="Shape 221"/>
            <p:cNvSpPr/>
            <p:nvPr/>
          </p:nvSpPr>
          <p:spPr>
            <a:xfrm>
              <a:off x="4638438" y="2496575"/>
              <a:ext cx="279900" cy="299100"/>
            </a:xfrm>
            <a:prstGeom prst="rect">
              <a:avLst/>
            </a:prstGeom>
            <a:noFill/>
            <a:ln cap="flat" cmpd="sng" w="28575">
              <a:solidFill>
                <a:srgbClr val="0000FF"/>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222" name="Shape 222"/>
            <p:cNvSpPr/>
            <p:nvPr/>
          </p:nvSpPr>
          <p:spPr>
            <a:xfrm>
              <a:off x="4938475" y="2466300"/>
              <a:ext cx="408600" cy="299100"/>
            </a:xfrm>
            <a:prstGeom prst="rect">
              <a:avLst/>
            </a:prstGeom>
            <a:noFill/>
            <a:ln cap="flat" cmpd="sng" w="28575">
              <a:solidFill>
                <a:srgbClr val="0000FF"/>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Shape 227"/>
          <p:cNvSpPr txBox="1"/>
          <p:nvPr>
            <p:ph type="title"/>
          </p:nvPr>
        </p:nvSpPr>
        <p:spPr>
          <a:xfrm>
            <a:off x="457200" y="-22622"/>
            <a:ext cx="8229600" cy="857400"/>
          </a:xfrm>
          <a:prstGeom prst="rect">
            <a:avLst/>
          </a:prstGeom>
          <a:noFill/>
          <a:ln>
            <a:noFill/>
          </a:ln>
        </p:spPr>
        <p:txBody>
          <a:bodyPr anchorCtr="0" anchor="b" bIns="91425" lIns="91425" rIns="91425" wrap="square" tIns="91425">
            <a:noAutofit/>
          </a:bodyPr>
          <a:lstStyle/>
          <a:p>
            <a:pPr indent="-190500" lvl="0" marL="0" marR="0" rtl="0" algn="l">
              <a:lnSpc>
                <a:spcPct val="100000"/>
              </a:lnSpc>
              <a:spcBef>
                <a:spcPts val="0"/>
              </a:spcBef>
              <a:spcAft>
                <a:spcPts val="0"/>
              </a:spcAft>
              <a:buClr>
                <a:schemeClr val="dk1"/>
              </a:buClr>
              <a:buSzPct val="100000"/>
              <a:buFont typeface="Arial"/>
              <a:buNone/>
            </a:pPr>
            <a:r>
              <a:rPr b="0" i="0" lang="en-US" sz="3000" u="sng" cap="none" strike="noStrike">
                <a:solidFill>
                  <a:schemeClr val="dk1"/>
                </a:solidFill>
                <a:latin typeface="Cambria"/>
                <a:ea typeface="Cambria"/>
                <a:cs typeface="Cambria"/>
                <a:sym typeface="Cambria"/>
              </a:rPr>
              <a:t>Detection: PASCAL VOC</a:t>
            </a:r>
          </a:p>
        </p:txBody>
      </p:sp>
      <p:sp>
        <p:nvSpPr>
          <p:cNvPr id="228" name="Shape 228"/>
          <p:cNvSpPr txBox="1"/>
          <p:nvPr>
            <p:ph idx="12" type="sldNum"/>
          </p:nvPr>
        </p:nvSpPr>
        <p:spPr>
          <a:xfrm>
            <a:off x="8556784" y="4749851"/>
            <a:ext cx="548700" cy="393600"/>
          </a:xfrm>
          <a:prstGeom prst="rect">
            <a:avLst/>
          </a:prstGeom>
          <a:noFill/>
          <a:ln>
            <a:noFill/>
          </a:ln>
        </p:spPr>
        <p:txBody>
          <a:bodyPr anchorCtr="0" anchor="ctr" bIns="91425" lIns="91425" rIns="91425" wrap="square" tIns="91425">
            <a:noAutofit/>
          </a:bodyPr>
          <a:lstStyle/>
          <a:p>
            <a:pPr indent="-57150" lvl="0" marL="0" marR="0" rtl="0" algn="r">
              <a:spcBef>
                <a:spcPts val="0"/>
              </a:spcBef>
              <a:buClr>
                <a:schemeClr val="dk2"/>
              </a:buClr>
              <a:buSzPct val="100000"/>
              <a:buFont typeface="Cambria"/>
              <a:buNone/>
            </a:pPr>
            <a:fld id="{00000000-1234-1234-1234-123412341234}" type="slidenum">
              <a:rPr b="0" i="0" lang="en-US" sz="900" u="none" cap="none" strike="noStrike">
                <a:solidFill>
                  <a:schemeClr val="dk2"/>
                </a:solidFill>
                <a:latin typeface="Cambria"/>
                <a:ea typeface="Cambria"/>
                <a:cs typeface="Cambria"/>
                <a:sym typeface="Cambria"/>
              </a:rPr>
              <a:t>‹#›</a:t>
            </a:fld>
          </a:p>
        </p:txBody>
      </p:sp>
      <p:sp>
        <p:nvSpPr>
          <p:cNvPr id="229" name="Shape 229"/>
          <p:cNvSpPr txBox="1"/>
          <p:nvPr/>
        </p:nvSpPr>
        <p:spPr>
          <a:xfrm>
            <a:off x="6455575" y="4783900"/>
            <a:ext cx="2409900" cy="325500"/>
          </a:xfrm>
          <a:prstGeom prst="rect">
            <a:avLst/>
          </a:prstGeom>
          <a:noFill/>
          <a:ln>
            <a:noFill/>
          </a:ln>
        </p:spPr>
        <p:txBody>
          <a:bodyPr anchorCtr="0" anchor="ctr" bIns="91425" lIns="91425" rIns="91425" wrap="square" tIns="91425">
            <a:noAutofit/>
          </a:bodyPr>
          <a:lstStyle/>
          <a:p>
            <a:pPr indent="-76200" lvl="0" marL="0" marR="0" rtl="0" algn="r">
              <a:lnSpc>
                <a:spcPct val="100000"/>
              </a:lnSpc>
              <a:spcBef>
                <a:spcPts val="0"/>
              </a:spcBef>
              <a:spcAft>
                <a:spcPts val="0"/>
              </a:spcAft>
              <a:buClr>
                <a:srgbClr val="000000"/>
              </a:buClr>
              <a:buSzPct val="100000"/>
              <a:buFont typeface="Arial"/>
              <a:buNone/>
            </a:pPr>
            <a:r>
              <a:rPr b="0" i="1" lang="en-US" sz="1200" u="none" cap="none" strike="noStrike">
                <a:solidFill>
                  <a:srgbClr val="000000"/>
                </a:solidFill>
                <a:latin typeface="Arial"/>
                <a:ea typeface="Arial"/>
                <a:cs typeface="Arial"/>
                <a:sym typeface="Arial"/>
              </a:rPr>
              <a:t>[graph credit R. Girshick]</a:t>
            </a:r>
          </a:p>
        </p:txBody>
      </p:sp>
      <p:pic>
        <p:nvPicPr>
          <p:cNvPr id="230" name="Shape 230"/>
          <p:cNvPicPr preferRelativeResize="0"/>
          <p:nvPr/>
        </p:nvPicPr>
        <p:blipFill rotWithShape="1">
          <a:blip r:embed="rId3">
            <a:alphaModFix/>
          </a:blip>
          <a:srcRect b="0" l="4397" r="0" t="0"/>
          <a:stretch/>
        </p:blipFill>
        <p:spPr>
          <a:xfrm>
            <a:off x="770750" y="995450"/>
            <a:ext cx="6661209" cy="3815799"/>
          </a:xfrm>
          <a:prstGeom prst="rect">
            <a:avLst/>
          </a:prstGeom>
          <a:noFill/>
          <a:ln>
            <a:noFill/>
          </a:ln>
        </p:spPr>
      </p:pic>
      <p:grpSp>
        <p:nvGrpSpPr>
          <p:cNvPr id="231" name="Shape 231"/>
          <p:cNvGrpSpPr/>
          <p:nvPr/>
        </p:nvGrpSpPr>
        <p:grpSpPr>
          <a:xfrm>
            <a:off x="7664263" y="1081429"/>
            <a:ext cx="1248120" cy="1768043"/>
            <a:chOff x="4524975" y="2323800"/>
            <a:chExt cx="1902623" cy="2695188"/>
          </a:xfrm>
        </p:grpSpPr>
        <p:pic>
          <p:nvPicPr>
            <p:cNvPr id="232" name="Shape 232"/>
            <p:cNvPicPr preferRelativeResize="0"/>
            <p:nvPr/>
          </p:nvPicPr>
          <p:blipFill rotWithShape="1">
            <a:blip r:embed="rId4">
              <a:alphaModFix/>
            </a:blip>
            <a:srcRect b="0" l="54499" r="0" t="0"/>
            <a:stretch/>
          </p:blipFill>
          <p:spPr>
            <a:xfrm>
              <a:off x="4524975" y="2323800"/>
              <a:ext cx="1902623" cy="2695188"/>
            </a:xfrm>
            <a:prstGeom prst="rect">
              <a:avLst/>
            </a:prstGeom>
            <a:noFill/>
            <a:ln>
              <a:noFill/>
            </a:ln>
          </p:spPr>
        </p:pic>
        <p:sp>
          <p:nvSpPr>
            <p:cNvPr id="233" name="Shape 233"/>
            <p:cNvSpPr/>
            <p:nvPr/>
          </p:nvSpPr>
          <p:spPr>
            <a:xfrm>
              <a:off x="4797425" y="2849950"/>
              <a:ext cx="1391100" cy="1899900"/>
            </a:xfrm>
            <a:prstGeom prst="rect">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234" name="Shape 234"/>
            <p:cNvSpPr/>
            <p:nvPr/>
          </p:nvSpPr>
          <p:spPr>
            <a:xfrm>
              <a:off x="5238500" y="2466300"/>
              <a:ext cx="651600" cy="1374300"/>
            </a:xfrm>
            <a:prstGeom prst="rect">
              <a:avLst/>
            </a:prstGeom>
            <a:noFill/>
            <a:ln cap="flat" cmpd="sng" w="28575">
              <a:solidFill>
                <a:srgbClr val="F1C23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235" name="Shape 235"/>
            <p:cNvSpPr/>
            <p:nvPr/>
          </p:nvSpPr>
          <p:spPr>
            <a:xfrm>
              <a:off x="4524975" y="2496575"/>
              <a:ext cx="82500" cy="299100"/>
            </a:xfrm>
            <a:prstGeom prst="rect">
              <a:avLst/>
            </a:prstGeom>
            <a:noFill/>
            <a:ln cap="flat" cmpd="sng" w="28575">
              <a:solidFill>
                <a:srgbClr val="0000FF"/>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236" name="Shape 236"/>
            <p:cNvSpPr/>
            <p:nvPr/>
          </p:nvSpPr>
          <p:spPr>
            <a:xfrm>
              <a:off x="4638438" y="2496575"/>
              <a:ext cx="279900" cy="299100"/>
            </a:xfrm>
            <a:prstGeom prst="rect">
              <a:avLst/>
            </a:prstGeom>
            <a:noFill/>
            <a:ln cap="flat" cmpd="sng" w="28575">
              <a:solidFill>
                <a:srgbClr val="0000FF"/>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237" name="Shape 237"/>
            <p:cNvSpPr/>
            <p:nvPr/>
          </p:nvSpPr>
          <p:spPr>
            <a:xfrm>
              <a:off x="4938475" y="2466300"/>
              <a:ext cx="408600" cy="299100"/>
            </a:xfrm>
            <a:prstGeom prst="rect">
              <a:avLst/>
            </a:prstGeom>
            <a:noFill/>
            <a:ln cap="flat" cmpd="sng" w="28575">
              <a:solidFill>
                <a:srgbClr val="0000FF"/>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grpSp>
      <p:sp>
        <p:nvSpPr>
          <p:cNvPr id="238" name="Shape 238"/>
          <p:cNvSpPr txBox="1"/>
          <p:nvPr/>
        </p:nvSpPr>
        <p:spPr>
          <a:xfrm rot="-5400000">
            <a:off x="-883250" y="2319750"/>
            <a:ext cx="2928900" cy="461700"/>
          </a:xfrm>
          <a:prstGeom prst="rect">
            <a:avLst/>
          </a:prstGeom>
          <a:noFill/>
          <a:ln>
            <a:noFill/>
          </a:ln>
        </p:spPr>
        <p:txBody>
          <a:bodyPr anchorCtr="0" anchor="t" bIns="91425" lIns="91425" rIns="91425" wrap="square" tIns="91425">
            <a:noAutofit/>
          </a:bodyPr>
          <a:lstStyle/>
          <a:p>
            <a:pPr indent="-101600" lvl="0" marL="0" marR="0" rtl="0" algn="l">
              <a:lnSpc>
                <a:spcPct val="100000"/>
              </a:lnSpc>
              <a:spcBef>
                <a:spcPts val="0"/>
              </a:spcBef>
              <a:spcAft>
                <a:spcPts val="0"/>
              </a:spcAft>
              <a:buClr>
                <a:srgbClr val="666666"/>
              </a:buClr>
              <a:buSzPct val="100000"/>
              <a:buFont typeface="Arial"/>
              <a:buNone/>
            </a:pPr>
            <a:r>
              <a:rPr b="0" i="0" lang="en-US" sz="1600" u="none" cap="none" strike="noStrike">
                <a:solidFill>
                  <a:srgbClr val="666666"/>
                </a:solidFill>
                <a:latin typeface="Arial"/>
                <a:ea typeface="Arial"/>
                <a:cs typeface="Arial"/>
                <a:sym typeface="Arial"/>
              </a:rPr>
              <a:t>detection accuracy</a:t>
            </a:r>
          </a:p>
        </p:txBody>
      </p:sp>
      <p:sp>
        <p:nvSpPr>
          <p:cNvPr id="239" name="Shape 239"/>
          <p:cNvSpPr txBox="1"/>
          <p:nvPr/>
        </p:nvSpPr>
        <p:spPr>
          <a:xfrm>
            <a:off x="7664275" y="2933835"/>
            <a:ext cx="1473600" cy="1524900"/>
          </a:xfrm>
          <a:prstGeom prst="rect">
            <a:avLst/>
          </a:prstGeom>
          <a:noFill/>
          <a:ln>
            <a:noFill/>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rPr b="1" i="0" lang="en-US" sz="1400" u="none" cap="none" strike="noStrike">
                <a:solidFill>
                  <a:srgbClr val="000000"/>
                </a:solidFill>
                <a:latin typeface="Arial"/>
                <a:ea typeface="Arial"/>
                <a:cs typeface="Arial"/>
                <a:sym typeface="Arial"/>
              </a:rPr>
              <a:t>R-CNN:</a:t>
            </a:r>
          </a:p>
          <a:p>
            <a:pPr indent="-88900" lvl="0" marL="0" marR="0" rtl="0" algn="l">
              <a:lnSpc>
                <a:spcPct val="100000"/>
              </a:lnSpc>
              <a:spcBef>
                <a:spcPts val="0"/>
              </a:spcBef>
              <a:spcAft>
                <a:spcPts val="0"/>
              </a:spcAft>
              <a:buClr>
                <a:srgbClr val="000000"/>
              </a:buClr>
              <a:buSzPct val="100000"/>
              <a:buFont typeface="Arial"/>
              <a:buNone/>
            </a:pPr>
            <a:r>
              <a:rPr b="0" i="0" lang="en-US" sz="1400" u="none" cap="none" strike="noStrike">
                <a:solidFill>
                  <a:srgbClr val="000000"/>
                </a:solidFill>
                <a:latin typeface="Arial"/>
                <a:ea typeface="Arial"/>
                <a:cs typeface="Arial"/>
                <a:sym typeface="Arial"/>
              </a:rPr>
              <a:t>regions +</a:t>
            </a:r>
          </a:p>
          <a:p>
            <a:pPr indent="-88900" lvl="0" marL="0" marR="0" rtl="0" algn="l">
              <a:lnSpc>
                <a:spcPct val="100000"/>
              </a:lnSpc>
              <a:spcBef>
                <a:spcPts val="0"/>
              </a:spcBef>
              <a:spcAft>
                <a:spcPts val="0"/>
              </a:spcAft>
              <a:buClr>
                <a:srgbClr val="000000"/>
              </a:buClr>
              <a:buSzPct val="100000"/>
              <a:buFont typeface="Arial"/>
              <a:buNone/>
            </a:pPr>
            <a:r>
              <a:rPr b="0" i="0" lang="en-US" sz="1400" u="none" cap="none" strike="noStrike">
                <a:solidFill>
                  <a:srgbClr val="000000"/>
                </a:solidFill>
                <a:latin typeface="Arial"/>
                <a:ea typeface="Arial"/>
                <a:cs typeface="Arial"/>
                <a:sym typeface="Arial"/>
              </a:rPr>
              <a:t>convnets</a:t>
            </a:r>
          </a:p>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ct val="100000"/>
              <a:buFont typeface="Arial"/>
              <a:buNone/>
            </a:pPr>
            <a:r>
              <a:rPr b="0" i="0" lang="en-US" sz="1400" u="none" cap="none" strike="noStrike">
                <a:solidFill>
                  <a:srgbClr val="000000"/>
                </a:solidFill>
                <a:latin typeface="Arial"/>
                <a:ea typeface="Arial"/>
                <a:cs typeface="Arial"/>
                <a:sym typeface="Arial"/>
              </a:rPr>
              <a:t>state-of-the-art, in Caffe</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Shape 244"/>
          <p:cNvSpPr txBox="1"/>
          <p:nvPr>
            <p:ph type="title"/>
          </p:nvPr>
        </p:nvSpPr>
        <p:spPr>
          <a:xfrm>
            <a:off x="457200" y="-22622"/>
            <a:ext cx="8229600" cy="857400"/>
          </a:xfrm>
          <a:prstGeom prst="rect">
            <a:avLst/>
          </a:prstGeom>
          <a:noFill/>
          <a:ln>
            <a:noFill/>
          </a:ln>
        </p:spPr>
        <p:txBody>
          <a:bodyPr anchorCtr="0" anchor="b" bIns="91425" lIns="91425" rIns="91425" wrap="square" tIns="91425">
            <a:noAutofit/>
          </a:bodyPr>
          <a:lstStyle/>
          <a:p>
            <a:pPr indent="-204105" lvl="0" marL="0" marR="0" rtl="0" algn="l">
              <a:lnSpc>
                <a:spcPct val="90000"/>
              </a:lnSpc>
              <a:spcBef>
                <a:spcPts val="0"/>
              </a:spcBef>
              <a:buClr>
                <a:schemeClr val="dk1"/>
              </a:buClr>
              <a:buSzPct val="107142"/>
              <a:buFont typeface="Arial"/>
              <a:buNone/>
            </a:pPr>
            <a:r>
              <a:rPr b="0" i="0" lang="en-US" sz="3000" u="sng" cap="none" strike="noStrike">
                <a:solidFill>
                  <a:schemeClr val="dk1"/>
                </a:solidFill>
                <a:latin typeface="Cambria"/>
                <a:ea typeface="Cambria"/>
                <a:cs typeface="Cambria"/>
                <a:sym typeface="Cambria"/>
              </a:rPr>
              <a:t>Why Deep Learning? </a:t>
            </a:r>
          </a:p>
        </p:txBody>
      </p:sp>
      <p:sp>
        <p:nvSpPr>
          <p:cNvPr id="245" name="Shape 245"/>
          <p:cNvSpPr txBox="1"/>
          <p:nvPr>
            <p:ph idx="12" type="sldNum"/>
          </p:nvPr>
        </p:nvSpPr>
        <p:spPr>
          <a:xfrm>
            <a:off x="8556784" y="4749851"/>
            <a:ext cx="548700" cy="393600"/>
          </a:xfrm>
          <a:prstGeom prst="rect">
            <a:avLst/>
          </a:prstGeom>
          <a:noFill/>
          <a:ln>
            <a:noFill/>
          </a:ln>
        </p:spPr>
        <p:txBody>
          <a:bodyPr anchorCtr="0" anchor="ctr" bIns="91425" lIns="91425" rIns="91425" wrap="square" tIns="91425">
            <a:noAutofit/>
          </a:bodyPr>
          <a:lstStyle/>
          <a:p>
            <a:pPr indent="-57150" lvl="0" marL="0" marR="0" rtl="0" algn="r">
              <a:spcBef>
                <a:spcPts val="0"/>
              </a:spcBef>
              <a:buClr>
                <a:schemeClr val="dk2"/>
              </a:buClr>
              <a:buSzPct val="100000"/>
              <a:buFont typeface="Cambria"/>
              <a:buNone/>
            </a:pPr>
            <a:fld id="{00000000-1234-1234-1234-123412341234}" type="slidenum">
              <a:rPr b="0" i="0" lang="en-US" sz="900" u="none" cap="none" strike="noStrike">
                <a:solidFill>
                  <a:schemeClr val="dk2"/>
                </a:solidFill>
                <a:latin typeface="Cambria"/>
                <a:ea typeface="Cambria"/>
                <a:cs typeface="Cambria"/>
                <a:sym typeface="Cambria"/>
              </a:rPr>
              <a:t>‹#›</a:t>
            </a:fld>
          </a:p>
        </p:txBody>
      </p:sp>
      <p:sp>
        <p:nvSpPr>
          <p:cNvPr id="246" name="Shape 246"/>
          <p:cNvSpPr txBox="1"/>
          <p:nvPr>
            <p:ph idx="1" type="body"/>
          </p:nvPr>
        </p:nvSpPr>
        <p:spPr>
          <a:xfrm>
            <a:off x="529772" y="1071025"/>
            <a:ext cx="4765200" cy="3725700"/>
          </a:xfrm>
          <a:prstGeom prst="rect">
            <a:avLst/>
          </a:prstGeom>
          <a:noFill/>
          <a:ln>
            <a:noFill/>
          </a:ln>
        </p:spPr>
        <p:txBody>
          <a:bodyPr anchorCtr="0" anchor="t" bIns="91425" lIns="91425" rIns="91425" wrap="square" tIns="91425">
            <a:noAutofit/>
          </a:bodyPr>
          <a:lstStyle/>
          <a:p>
            <a:pPr indent="-169332" lvl="0" marL="0" marR="0" rtl="0" algn="l">
              <a:lnSpc>
                <a:spcPct val="100000"/>
              </a:lnSpc>
              <a:spcBef>
                <a:spcPts val="0"/>
              </a:spcBef>
              <a:spcAft>
                <a:spcPts val="0"/>
              </a:spcAft>
              <a:buClr>
                <a:schemeClr val="dk1"/>
              </a:buClr>
              <a:buSzPct val="133332"/>
              <a:buFont typeface="Arial"/>
              <a:buNone/>
            </a:pPr>
            <a:r>
              <a:rPr b="1" i="0" lang="en-US" sz="2000" u="none" cap="none" strike="noStrike">
                <a:solidFill>
                  <a:schemeClr val="dk1"/>
                </a:solidFill>
                <a:latin typeface="Cambria"/>
                <a:ea typeface="Cambria"/>
                <a:cs typeface="Cambria"/>
                <a:sym typeface="Cambria"/>
              </a:rPr>
              <a:t>Task: Semantic Segmentation</a:t>
            </a:r>
          </a:p>
          <a:p>
            <a:pPr indent="-381000" lvl="0" marL="457200" marR="0" rtl="0" algn="l">
              <a:lnSpc>
                <a:spcPct val="100000"/>
              </a:lnSpc>
              <a:spcBef>
                <a:spcPts val="0"/>
              </a:spcBef>
              <a:spcAft>
                <a:spcPts val="0"/>
              </a:spcAft>
              <a:buClr>
                <a:schemeClr val="dk1"/>
              </a:buClr>
              <a:buSzPct val="100000"/>
              <a:buFont typeface="Arial"/>
              <a:buChar char="‑"/>
            </a:pPr>
            <a:r>
              <a:rPr b="0" i="0" lang="en-US" sz="2000" u="none" cap="none" strike="noStrike">
                <a:solidFill>
                  <a:schemeClr val="dk1"/>
                </a:solidFill>
                <a:latin typeface="Cambria"/>
                <a:ea typeface="Cambria"/>
                <a:cs typeface="Cambria"/>
                <a:sym typeface="Cambria"/>
              </a:rPr>
              <a:t>what kind of thing</a:t>
            </a:r>
            <a:br>
              <a:rPr b="0" i="0" lang="en-US" sz="2000" u="none" cap="none" strike="noStrike">
                <a:solidFill>
                  <a:schemeClr val="dk1"/>
                </a:solidFill>
                <a:latin typeface="Cambria"/>
                <a:ea typeface="Cambria"/>
                <a:cs typeface="Cambria"/>
                <a:sym typeface="Cambria"/>
              </a:rPr>
            </a:br>
            <a:r>
              <a:rPr b="0" i="0" lang="en-US" sz="2000" u="none" cap="none" strike="noStrike">
                <a:solidFill>
                  <a:schemeClr val="dk1"/>
                </a:solidFill>
                <a:latin typeface="Cambria"/>
                <a:ea typeface="Cambria"/>
                <a:cs typeface="Cambria"/>
                <a:sym typeface="Cambria"/>
              </a:rPr>
              <a:t>is each pixel part of?</a:t>
            </a:r>
          </a:p>
          <a:p>
            <a:pPr indent="-381000" lvl="0" marL="457200" marR="0" rtl="0" algn="l">
              <a:lnSpc>
                <a:spcPct val="100000"/>
              </a:lnSpc>
              <a:spcBef>
                <a:spcPts val="0"/>
              </a:spcBef>
              <a:spcAft>
                <a:spcPts val="0"/>
              </a:spcAft>
              <a:buClr>
                <a:schemeClr val="dk1"/>
              </a:buClr>
              <a:buSzPct val="100000"/>
              <a:buFont typeface="Arial"/>
              <a:buChar char="‑"/>
            </a:pPr>
            <a:r>
              <a:rPr b="0" i="0" lang="en-US" sz="2000" u="none" cap="none" strike="noStrike">
                <a:solidFill>
                  <a:schemeClr val="dk1"/>
                </a:solidFill>
                <a:latin typeface="Cambria"/>
                <a:ea typeface="Cambria"/>
                <a:cs typeface="Cambria"/>
                <a:sym typeface="Cambria"/>
              </a:rPr>
              <a:t>what kind of stuff</a:t>
            </a:r>
            <a:br>
              <a:rPr b="0" i="0" lang="en-US" sz="2000" u="none" cap="none" strike="noStrike">
                <a:solidFill>
                  <a:schemeClr val="dk1"/>
                </a:solidFill>
                <a:latin typeface="Cambria"/>
                <a:ea typeface="Cambria"/>
                <a:cs typeface="Cambria"/>
                <a:sym typeface="Cambria"/>
              </a:rPr>
            </a:br>
            <a:r>
              <a:rPr b="0" i="0" lang="en-US" sz="2000" u="none" cap="none" strike="noStrike">
                <a:solidFill>
                  <a:schemeClr val="dk1"/>
                </a:solidFill>
                <a:latin typeface="Cambria"/>
                <a:ea typeface="Cambria"/>
                <a:cs typeface="Cambria"/>
                <a:sym typeface="Cambria"/>
              </a:rPr>
              <a:t>is each pixel?</a:t>
            </a:r>
          </a:p>
          <a:p>
            <a:pPr indent="-127000" lvl="0" marL="0" marR="0" rtl="0" algn="l">
              <a:lnSpc>
                <a:spcPct val="100000"/>
              </a:lnSpc>
              <a:spcBef>
                <a:spcPts val="0"/>
              </a:spcBef>
              <a:spcAft>
                <a:spcPts val="0"/>
              </a:spcAft>
              <a:buClr>
                <a:schemeClr val="dk1"/>
              </a:buClr>
              <a:buSzPct val="100000"/>
              <a:buFont typeface="Arial"/>
              <a:buNone/>
            </a:pPr>
            <a:r>
              <a:t/>
            </a:r>
            <a:endParaRPr b="1" i="0" sz="2000" u="none" cap="none" strike="noStrike">
              <a:solidFill>
                <a:schemeClr val="dk1"/>
              </a:solidFill>
              <a:latin typeface="Cambria"/>
              <a:ea typeface="Cambria"/>
              <a:cs typeface="Cambria"/>
              <a:sym typeface="Cambria"/>
            </a:endParaRPr>
          </a:p>
          <a:p>
            <a:pPr indent="-58207" lvl="0" marL="0" marR="0" rtl="0" algn="l">
              <a:lnSpc>
                <a:spcPct val="100000"/>
              </a:lnSpc>
              <a:spcBef>
                <a:spcPts val="0"/>
              </a:spcBef>
              <a:spcAft>
                <a:spcPts val="0"/>
              </a:spcAft>
              <a:buClr>
                <a:schemeClr val="dk1"/>
              </a:buClr>
              <a:buSzPct val="45833"/>
              <a:buFont typeface="Arial"/>
              <a:buNone/>
            </a:pPr>
            <a:r>
              <a:rPr b="1" i="0" lang="en-US" sz="2000" u="none" cap="none" strike="noStrike">
                <a:solidFill>
                  <a:schemeClr val="dk1"/>
                </a:solidFill>
                <a:latin typeface="Cambria"/>
                <a:ea typeface="Cambria"/>
                <a:cs typeface="Cambria"/>
                <a:sym typeface="Cambria"/>
              </a:rPr>
              <a:t>Challenges</a:t>
            </a:r>
          </a:p>
          <a:p>
            <a:pPr indent="-381000" lvl="0" marL="457200" marR="0" rtl="0" algn="l">
              <a:lnSpc>
                <a:spcPct val="100000"/>
              </a:lnSpc>
              <a:spcBef>
                <a:spcPts val="0"/>
              </a:spcBef>
              <a:spcAft>
                <a:spcPts val="0"/>
              </a:spcAft>
              <a:buClr>
                <a:schemeClr val="dk1"/>
              </a:buClr>
              <a:buSzPct val="100000"/>
              <a:buFont typeface="Arial"/>
              <a:buChar char="‑"/>
            </a:pPr>
            <a:r>
              <a:rPr b="0" i="0" lang="en-US" sz="2000" u="none" cap="none" strike="noStrike">
                <a:solidFill>
                  <a:schemeClr val="dk1"/>
                </a:solidFill>
                <a:latin typeface="Cambria"/>
                <a:ea typeface="Cambria"/>
                <a:cs typeface="Cambria"/>
                <a:sym typeface="Cambria"/>
              </a:rPr>
              <a:t>tension between</a:t>
            </a:r>
            <a:br>
              <a:rPr b="0" i="0" lang="en-US" sz="2000" u="none" cap="none" strike="noStrike">
                <a:solidFill>
                  <a:schemeClr val="dk1"/>
                </a:solidFill>
                <a:latin typeface="Cambria"/>
                <a:ea typeface="Cambria"/>
                <a:cs typeface="Cambria"/>
                <a:sym typeface="Cambria"/>
              </a:rPr>
            </a:br>
            <a:r>
              <a:rPr b="0" i="0" lang="en-US" sz="2000" u="none" cap="none" strike="noStrike">
                <a:solidFill>
                  <a:schemeClr val="dk1"/>
                </a:solidFill>
                <a:latin typeface="Cambria"/>
                <a:ea typeface="Cambria"/>
                <a:cs typeface="Cambria"/>
                <a:sym typeface="Cambria"/>
              </a:rPr>
              <a:t>recognition and localization</a:t>
            </a:r>
          </a:p>
          <a:p>
            <a:pPr indent="-381000" lvl="0" marL="457200" marR="0" rtl="0" algn="l">
              <a:lnSpc>
                <a:spcPct val="100000"/>
              </a:lnSpc>
              <a:spcBef>
                <a:spcPts val="0"/>
              </a:spcBef>
              <a:spcAft>
                <a:spcPts val="0"/>
              </a:spcAft>
              <a:buClr>
                <a:schemeClr val="dk1"/>
              </a:buClr>
              <a:buSzPct val="100000"/>
              <a:buFont typeface="Arial"/>
              <a:buChar char="‑"/>
            </a:pPr>
            <a:r>
              <a:rPr b="0" i="0" lang="en-US" sz="2000" u="none" cap="none" strike="noStrike">
                <a:solidFill>
                  <a:schemeClr val="dk1"/>
                </a:solidFill>
                <a:latin typeface="Cambria"/>
                <a:ea typeface="Cambria"/>
                <a:cs typeface="Cambria"/>
                <a:sym typeface="Cambria"/>
              </a:rPr>
              <a:t>amount of computation</a:t>
            </a:r>
          </a:p>
        </p:txBody>
      </p:sp>
      <p:pic>
        <p:nvPicPr>
          <p:cNvPr id="247" name="Shape 247"/>
          <p:cNvPicPr preferRelativeResize="0"/>
          <p:nvPr/>
        </p:nvPicPr>
        <p:blipFill rotWithShape="1">
          <a:blip r:embed="rId3">
            <a:alphaModFix/>
          </a:blip>
          <a:srcRect b="0" l="54499" r="0" t="0"/>
          <a:stretch/>
        </p:blipFill>
        <p:spPr>
          <a:xfrm>
            <a:off x="4795541" y="1624018"/>
            <a:ext cx="1902623" cy="2695188"/>
          </a:xfrm>
          <a:prstGeom prst="rect">
            <a:avLst/>
          </a:prstGeom>
          <a:noFill/>
          <a:ln>
            <a:noFill/>
          </a:ln>
        </p:spPr>
      </p:pic>
      <p:grpSp>
        <p:nvGrpSpPr>
          <p:cNvPr id="248" name="Shape 248"/>
          <p:cNvGrpSpPr/>
          <p:nvPr/>
        </p:nvGrpSpPr>
        <p:grpSpPr>
          <a:xfrm>
            <a:off x="6921486" y="1631025"/>
            <a:ext cx="1902623" cy="2695188"/>
            <a:chOff x="4745075" y="2323800"/>
            <a:chExt cx="1902623" cy="2695188"/>
          </a:xfrm>
        </p:grpSpPr>
        <p:pic>
          <p:nvPicPr>
            <p:cNvPr id="249" name="Shape 249"/>
            <p:cNvPicPr preferRelativeResize="0"/>
            <p:nvPr/>
          </p:nvPicPr>
          <p:blipFill rotWithShape="1">
            <a:blip r:embed="rId3">
              <a:alphaModFix/>
            </a:blip>
            <a:srcRect b="0" l="4768" r="49730" t="0"/>
            <a:stretch/>
          </p:blipFill>
          <p:spPr>
            <a:xfrm>
              <a:off x="4745075" y="2323800"/>
              <a:ext cx="1902623" cy="2695188"/>
            </a:xfrm>
            <a:prstGeom prst="rect">
              <a:avLst/>
            </a:prstGeom>
            <a:noFill/>
            <a:ln>
              <a:noFill/>
            </a:ln>
          </p:spPr>
        </p:pic>
        <p:sp>
          <p:nvSpPr>
            <p:cNvPr id="250" name="Shape 250"/>
            <p:cNvSpPr txBox="1"/>
            <p:nvPr/>
          </p:nvSpPr>
          <p:spPr>
            <a:xfrm rot="3819780">
              <a:off x="5329133" y="2869731"/>
              <a:ext cx="876367" cy="455893"/>
            </a:xfrm>
            <a:prstGeom prst="rect">
              <a:avLst/>
            </a:prstGeom>
            <a:noFill/>
            <a:ln>
              <a:noFill/>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rPr b="1" i="0" lang="en-US" sz="1400" u="none" cap="none" strike="noStrike">
                  <a:solidFill>
                    <a:srgbClr val="000000"/>
                  </a:solidFill>
                  <a:latin typeface="Arial"/>
                  <a:ea typeface="Arial"/>
                  <a:cs typeface="Arial"/>
                  <a:sym typeface="Arial"/>
                </a:rPr>
                <a:t>person</a:t>
              </a:r>
            </a:p>
          </p:txBody>
        </p:sp>
        <p:sp>
          <p:nvSpPr>
            <p:cNvPr id="251" name="Shape 251"/>
            <p:cNvSpPr txBox="1"/>
            <p:nvPr/>
          </p:nvSpPr>
          <p:spPr>
            <a:xfrm>
              <a:off x="5322130" y="3626650"/>
              <a:ext cx="876300" cy="456000"/>
            </a:xfrm>
            <a:prstGeom prst="rect">
              <a:avLst/>
            </a:prstGeom>
            <a:noFill/>
            <a:ln>
              <a:noFill/>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rPr b="1" i="0" lang="en-US" sz="1400" u="none" cap="none" strike="noStrike">
                  <a:solidFill>
                    <a:srgbClr val="000000"/>
                  </a:solidFill>
                  <a:latin typeface="Arial"/>
                  <a:ea typeface="Arial"/>
                  <a:cs typeface="Arial"/>
                  <a:sym typeface="Arial"/>
                </a:rPr>
                <a:t>horse</a:t>
              </a:r>
            </a:p>
          </p:txBody>
        </p:sp>
        <p:sp>
          <p:nvSpPr>
            <p:cNvPr id="252" name="Shape 252"/>
            <p:cNvSpPr txBox="1"/>
            <p:nvPr/>
          </p:nvSpPr>
          <p:spPr>
            <a:xfrm>
              <a:off x="4762805" y="2462625"/>
              <a:ext cx="876300" cy="456000"/>
            </a:xfrm>
            <a:prstGeom prst="rect">
              <a:avLst/>
            </a:prstGeom>
            <a:noFill/>
            <a:ln>
              <a:noFill/>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rPr b="1" i="0" lang="en-US" sz="1400" u="none" cap="none" strike="noStrike">
                  <a:solidFill>
                    <a:srgbClr val="000000"/>
                  </a:solidFill>
                  <a:latin typeface="Arial"/>
                  <a:ea typeface="Arial"/>
                  <a:cs typeface="Arial"/>
                  <a:sym typeface="Arial"/>
                </a:rPr>
                <a:t>car</a:t>
              </a: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Shape 257"/>
          <p:cNvSpPr txBox="1"/>
          <p:nvPr>
            <p:ph type="title"/>
          </p:nvPr>
        </p:nvSpPr>
        <p:spPr>
          <a:xfrm>
            <a:off x="457200" y="-22622"/>
            <a:ext cx="8229600" cy="857400"/>
          </a:xfrm>
          <a:prstGeom prst="rect">
            <a:avLst/>
          </a:prstGeom>
          <a:noFill/>
          <a:ln>
            <a:noFill/>
          </a:ln>
        </p:spPr>
        <p:txBody>
          <a:bodyPr anchorCtr="0" anchor="b" bIns="91425" lIns="91425" rIns="91425" wrap="square" tIns="91425">
            <a:noAutofit/>
          </a:bodyPr>
          <a:lstStyle/>
          <a:p>
            <a:pPr indent="-190500" lvl="0" marL="0" marR="0" rtl="0" algn="l">
              <a:lnSpc>
                <a:spcPct val="100000"/>
              </a:lnSpc>
              <a:spcBef>
                <a:spcPts val="0"/>
              </a:spcBef>
              <a:spcAft>
                <a:spcPts val="0"/>
              </a:spcAft>
              <a:buClr>
                <a:schemeClr val="dk1"/>
              </a:buClr>
              <a:buSzPct val="100000"/>
              <a:buFont typeface="Arial"/>
              <a:buNone/>
            </a:pPr>
            <a:r>
              <a:rPr b="0" i="0" lang="en-US" sz="3000" u="sng" cap="none" strike="noStrike">
                <a:solidFill>
                  <a:schemeClr val="dk1"/>
                </a:solidFill>
                <a:latin typeface="Cambria"/>
                <a:ea typeface="Cambria"/>
                <a:cs typeface="Cambria"/>
                <a:sym typeface="Cambria"/>
              </a:rPr>
              <a:t>Segmentation: PASCAL VOC</a:t>
            </a:r>
          </a:p>
        </p:txBody>
      </p:sp>
      <p:sp>
        <p:nvSpPr>
          <p:cNvPr id="258" name="Shape 258"/>
          <p:cNvSpPr txBox="1"/>
          <p:nvPr>
            <p:ph idx="12" type="sldNum"/>
          </p:nvPr>
        </p:nvSpPr>
        <p:spPr>
          <a:xfrm>
            <a:off x="8556784" y="4749851"/>
            <a:ext cx="548700" cy="393600"/>
          </a:xfrm>
          <a:prstGeom prst="rect">
            <a:avLst/>
          </a:prstGeom>
          <a:noFill/>
          <a:ln>
            <a:noFill/>
          </a:ln>
        </p:spPr>
        <p:txBody>
          <a:bodyPr anchorCtr="0" anchor="ctr" bIns="91425" lIns="91425" rIns="91425" wrap="square" tIns="91425">
            <a:noAutofit/>
          </a:bodyPr>
          <a:lstStyle/>
          <a:p>
            <a:pPr indent="-57150" lvl="0" marL="0" marR="0" rtl="0" algn="r">
              <a:spcBef>
                <a:spcPts val="0"/>
              </a:spcBef>
              <a:buClr>
                <a:schemeClr val="dk2"/>
              </a:buClr>
              <a:buSzPct val="100000"/>
              <a:buFont typeface="Cambria"/>
              <a:buNone/>
            </a:pPr>
            <a:fld id="{00000000-1234-1234-1234-123412341234}" type="slidenum">
              <a:rPr b="0" i="0" lang="en-US" sz="900" u="none" cap="none" strike="noStrike">
                <a:solidFill>
                  <a:schemeClr val="dk2"/>
                </a:solidFill>
                <a:latin typeface="Cambria"/>
                <a:ea typeface="Cambria"/>
                <a:cs typeface="Cambria"/>
                <a:sym typeface="Cambria"/>
              </a:rPr>
              <a:t>‹#›</a:t>
            </a:fld>
          </a:p>
        </p:txBody>
      </p:sp>
      <p:grpSp>
        <p:nvGrpSpPr>
          <p:cNvPr id="259" name="Shape 259"/>
          <p:cNvGrpSpPr/>
          <p:nvPr/>
        </p:nvGrpSpPr>
        <p:grpSpPr>
          <a:xfrm>
            <a:off x="7693483" y="1116041"/>
            <a:ext cx="1218630" cy="1726266"/>
            <a:chOff x="4745075" y="2323800"/>
            <a:chExt cx="1902623" cy="2695188"/>
          </a:xfrm>
        </p:grpSpPr>
        <p:pic>
          <p:nvPicPr>
            <p:cNvPr id="260" name="Shape 260"/>
            <p:cNvPicPr preferRelativeResize="0"/>
            <p:nvPr/>
          </p:nvPicPr>
          <p:blipFill rotWithShape="1">
            <a:blip r:embed="rId3">
              <a:alphaModFix/>
            </a:blip>
            <a:srcRect b="0" l="4768" r="49730" t="0"/>
            <a:stretch/>
          </p:blipFill>
          <p:spPr>
            <a:xfrm>
              <a:off x="4745075" y="2323800"/>
              <a:ext cx="1902623" cy="2695188"/>
            </a:xfrm>
            <a:prstGeom prst="rect">
              <a:avLst/>
            </a:prstGeom>
            <a:noFill/>
            <a:ln>
              <a:noFill/>
            </a:ln>
          </p:spPr>
        </p:pic>
        <p:sp>
          <p:nvSpPr>
            <p:cNvPr id="261" name="Shape 261"/>
            <p:cNvSpPr txBox="1"/>
            <p:nvPr/>
          </p:nvSpPr>
          <p:spPr>
            <a:xfrm>
              <a:off x="5383351" y="2572511"/>
              <a:ext cx="876300" cy="456000"/>
            </a:xfrm>
            <a:prstGeom prst="rect">
              <a:avLst/>
            </a:prstGeom>
            <a:noFill/>
            <a:ln>
              <a:noFill/>
            </a:ln>
          </p:spPr>
          <p:txBody>
            <a:bodyPr anchorCtr="0" anchor="t" bIns="91425" lIns="91425" rIns="91425" wrap="square" tIns="91425">
              <a:noAutofit/>
            </a:bodyPr>
            <a:lstStyle/>
            <a:p>
              <a:pPr indent="-57150" lvl="0" marL="0" marR="0" rtl="0" algn="l">
                <a:lnSpc>
                  <a:spcPct val="100000"/>
                </a:lnSpc>
                <a:spcBef>
                  <a:spcPts val="0"/>
                </a:spcBef>
                <a:spcAft>
                  <a:spcPts val="0"/>
                </a:spcAft>
                <a:buClr>
                  <a:srgbClr val="000000"/>
                </a:buClr>
                <a:buSzPct val="100000"/>
                <a:buFont typeface="Arial"/>
                <a:buNone/>
              </a:pPr>
              <a:r>
                <a:rPr b="1" i="0" lang="en-US" sz="900" u="none" cap="none" strike="noStrike">
                  <a:solidFill>
                    <a:srgbClr val="000000"/>
                  </a:solidFill>
                  <a:latin typeface="Arial"/>
                  <a:ea typeface="Arial"/>
                  <a:cs typeface="Arial"/>
                  <a:sym typeface="Arial"/>
                </a:rPr>
                <a:t>per-</a:t>
              </a:r>
            </a:p>
            <a:p>
              <a:pPr indent="-57150" lvl="0" marL="0" marR="0" rtl="0" algn="l">
                <a:lnSpc>
                  <a:spcPct val="100000"/>
                </a:lnSpc>
                <a:spcBef>
                  <a:spcPts val="0"/>
                </a:spcBef>
                <a:spcAft>
                  <a:spcPts val="0"/>
                </a:spcAft>
                <a:buClr>
                  <a:srgbClr val="000000"/>
                </a:buClr>
                <a:buSzPct val="100000"/>
                <a:buFont typeface="Arial"/>
                <a:buNone/>
              </a:pPr>
              <a:r>
                <a:rPr b="1" i="0" lang="en-US" sz="900" u="none" cap="none" strike="noStrike">
                  <a:solidFill>
                    <a:srgbClr val="000000"/>
                  </a:solidFill>
                  <a:latin typeface="Arial"/>
                  <a:ea typeface="Arial"/>
                  <a:cs typeface="Arial"/>
                  <a:sym typeface="Arial"/>
                </a:rPr>
                <a:t>son</a:t>
              </a:r>
            </a:p>
          </p:txBody>
        </p:sp>
        <p:sp>
          <p:nvSpPr>
            <p:cNvPr id="262" name="Shape 262"/>
            <p:cNvSpPr txBox="1"/>
            <p:nvPr/>
          </p:nvSpPr>
          <p:spPr>
            <a:xfrm>
              <a:off x="5258785" y="3596323"/>
              <a:ext cx="876300" cy="456000"/>
            </a:xfrm>
            <a:prstGeom prst="rect">
              <a:avLst/>
            </a:prstGeom>
            <a:noFill/>
            <a:ln>
              <a:noFill/>
            </a:ln>
          </p:spPr>
          <p:txBody>
            <a:bodyPr anchorCtr="0" anchor="t" bIns="91425" lIns="91425" rIns="91425" wrap="square" tIns="91425">
              <a:noAutofit/>
            </a:bodyPr>
            <a:lstStyle/>
            <a:p>
              <a:pPr indent="-57150" lvl="0" marL="0" marR="0" rtl="0" algn="l">
                <a:lnSpc>
                  <a:spcPct val="100000"/>
                </a:lnSpc>
                <a:spcBef>
                  <a:spcPts val="0"/>
                </a:spcBef>
                <a:spcAft>
                  <a:spcPts val="0"/>
                </a:spcAft>
                <a:buClr>
                  <a:srgbClr val="000000"/>
                </a:buClr>
                <a:buSzPct val="100000"/>
                <a:buFont typeface="Arial"/>
                <a:buNone/>
              </a:pPr>
              <a:r>
                <a:rPr b="1" i="0" lang="en-US" sz="900" u="none" cap="none" strike="noStrike">
                  <a:solidFill>
                    <a:srgbClr val="000000"/>
                  </a:solidFill>
                  <a:latin typeface="Arial"/>
                  <a:ea typeface="Arial"/>
                  <a:cs typeface="Arial"/>
                  <a:sym typeface="Arial"/>
                </a:rPr>
                <a:t>horse</a:t>
              </a:r>
            </a:p>
          </p:txBody>
        </p:sp>
        <p:sp>
          <p:nvSpPr>
            <p:cNvPr id="263" name="Shape 263"/>
            <p:cNvSpPr txBox="1"/>
            <p:nvPr/>
          </p:nvSpPr>
          <p:spPr>
            <a:xfrm>
              <a:off x="4745076" y="2391709"/>
              <a:ext cx="876300" cy="456000"/>
            </a:xfrm>
            <a:prstGeom prst="rect">
              <a:avLst/>
            </a:prstGeom>
            <a:noFill/>
            <a:ln>
              <a:noFill/>
            </a:ln>
          </p:spPr>
          <p:txBody>
            <a:bodyPr anchorCtr="0" anchor="t" bIns="91425" lIns="91425" rIns="91425" wrap="square" tIns="91425">
              <a:noAutofit/>
            </a:bodyPr>
            <a:lstStyle/>
            <a:p>
              <a:pPr indent="-57150" lvl="0" marL="0" marR="0" rtl="0" algn="l">
                <a:lnSpc>
                  <a:spcPct val="100000"/>
                </a:lnSpc>
                <a:spcBef>
                  <a:spcPts val="0"/>
                </a:spcBef>
                <a:spcAft>
                  <a:spcPts val="0"/>
                </a:spcAft>
                <a:buClr>
                  <a:srgbClr val="000000"/>
                </a:buClr>
                <a:buSzPct val="100000"/>
                <a:buFont typeface="Arial"/>
                <a:buNone/>
              </a:pPr>
              <a:r>
                <a:rPr b="1" i="0" lang="en-US" sz="900" u="none" cap="none" strike="noStrike">
                  <a:solidFill>
                    <a:srgbClr val="000000"/>
                  </a:solidFill>
                  <a:latin typeface="Arial"/>
                  <a:ea typeface="Arial"/>
                  <a:cs typeface="Arial"/>
                  <a:sym typeface="Arial"/>
                </a:rPr>
                <a:t>car</a:t>
              </a:r>
            </a:p>
          </p:txBody>
        </p:sp>
      </p:grpSp>
      <p:pic>
        <p:nvPicPr>
          <p:cNvPr id="264" name="Shape 264"/>
          <p:cNvPicPr preferRelativeResize="0"/>
          <p:nvPr/>
        </p:nvPicPr>
        <p:blipFill rotWithShape="1">
          <a:blip r:embed="rId4">
            <a:alphaModFix/>
          </a:blip>
          <a:srcRect b="0" l="1942" r="69284" t="8608"/>
          <a:stretch/>
        </p:blipFill>
        <p:spPr>
          <a:xfrm>
            <a:off x="364389" y="1257725"/>
            <a:ext cx="2109974" cy="3797996"/>
          </a:xfrm>
          <a:prstGeom prst="rect">
            <a:avLst/>
          </a:prstGeom>
          <a:noFill/>
          <a:ln>
            <a:noFill/>
          </a:ln>
        </p:spPr>
      </p:pic>
      <p:sp>
        <p:nvSpPr>
          <p:cNvPr id="265" name="Shape 265"/>
          <p:cNvSpPr/>
          <p:nvPr/>
        </p:nvSpPr>
        <p:spPr>
          <a:xfrm>
            <a:off x="414264" y="4228150"/>
            <a:ext cx="2129100" cy="915300"/>
          </a:xfrm>
          <a:prstGeom prst="rect">
            <a:avLst/>
          </a:prstGeom>
          <a:solidFill>
            <a:srgbClr val="878787">
              <a:alpha val="52549"/>
            </a:srgbClr>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grpSp>
        <p:nvGrpSpPr>
          <p:cNvPr id="266" name="Shape 266"/>
          <p:cNvGrpSpPr/>
          <p:nvPr/>
        </p:nvGrpSpPr>
        <p:grpSpPr>
          <a:xfrm>
            <a:off x="217239" y="2819232"/>
            <a:ext cx="2250886" cy="1417428"/>
            <a:chOff x="0" y="2322200"/>
            <a:chExt cx="2709300" cy="1706100"/>
          </a:xfrm>
        </p:grpSpPr>
        <p:sp>
          <p:nvSpPr>
            <p:cNvPr id="267" name="Shape 267"/>
            <p:cNvSpPr/>
            <p:nvPr/>
          </p:nvSpPr>
          <p:spPr>
            <a:xfrm>
              <a:off x="0" y="3511400"/>
              <a:ext cx="2709300" cy="516900"/>
            </a:xfrm>
            <a:prstGeom prst="rect">
              <a:avLst/>
            </a:prstGeom>
            <a:solidFill>
              <a:srgbClr val="FFFFFF">
                <a:alpha val="45490"/>
              </a:srgbClr>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268" name="Shape 268"/>
            <p:cNvSpPr/>
            <p:nvPr/>
          </p:nvSpPr>
          <p:spPr>
            <a:xfrm>
              <a:off x="0" y="2322200"/>
              <a:ext cx="2709300" cy="182100"/>
            </a:xfrm>
            <a:prstGeom prst="rect">
              <a:avLst/>
            </a:prstGeom>
            <a:solidFill>
              <a:srgbClr val="FFFFFF">
                <a:alpha val="45490"/>
              </a:srgbClr>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269" name="Shape 269"/>
            <p:cNvSpPr/>
            <p:nvPr/>
          </p:nvSpPr>
          <p:spPr>
            <a:xfrm>
              <a:off x="0" y="3009350"/>
              <a:ext cx="2709300" cy="347700"/>
            </a:xfrm>
            <a:prstGeom prst="rect">
              <a:avLst/>
            </a:prstGeom>
            <a:solidFill>
              <a:srgbClr val="FFFFFF">
                <a:alpha val="45490"/>
              </a:srgbClr>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grpSp>
      <p:sp>
        <p:nvSpPr>
          <p:cNvPr id="270" name="Shape 270"/>
          <p:cNvSpPr txBox="1"/>
          <p:nvPr/>
        </p:nvSpPr>
        <p:spPr>
          <a:xfrm>
            <a:off x="2631200" y="1257725"/>
            <a:ext cx="5025000" cy="2694300"/>
          </a:xfrm>
          <a:prstGeom prst="rect">
            <a:avLst/>
          </a:prstGeom>
          <a:noFill/>
          <a:ln>
            <a:noFill/>
          </a:ln>
        </p:spPr>
        <p:txBody>
          <a:bodyPr anchorCtr="0" anchor="t" bIns="91425" lIns="91425" rIns="91425" wrap="square" tIns="91425">
            <a:noAutofit/>
          </a:bodyPr>
          <a:lstStyle/>
          <a:p>
            <a:pPr indent="-190500" lvl="0" marL="0" marR="0" rtl="0" algn="l">
              <a:lnSpc>
                <a:spcPct val="100000"/>
              </a:lnSpc>
              <a:spcBef>
                <a:spcPts val="0"/>
              </a:spcBef>
              <a:spcAft>
                <a:spcPts val="0"/>
              </a:spcAft>
              <a:buClr>
                <a:srgbClr val="000000"/>
              </a:buClr>
              <a:buSzPct val="100000"/>
              <a:buFont typeface="Arial"/>
              <a:buNone/>
            </a:pPr>
            <a:r>
              <a:rPr b="0" i="0" lang="en-US" sz="3000" u="none" cap="none" strike="noStrike">
                <a:solidFill>
                  <a:srgbClr val="000000"/>
                </a:solidFill>
                <a:latin typeface="Arial"/>
                <a:ea typeface="Arial"/>
                <a:cs typeface="Arial"/>
                <a:sym typeface="Arial"/>
              </a:rPr>
              <a:t> </a:t>
            </a:r>
            <a:r>
              <a:rPr b="0" i="0" lang="en-US" sz="2000" u="none" cap="none" strike="noStrike">
                <a:solidFill>
                  <a:srgbClr val="000000"/>
                </a:solidFill>
                <a:latin typeface="Cambria"/>
                <a:ea typeface="Cambria"/>
                <a:cs typeface="Cambria"/>
                <a:sym typeface="Cambria"/>
              </a:rPr>
              <a:t>deep learning with Caffe</a:t>
            </a:r>
            <a:br>
              <a:rPr b="0" i="0" lang="en-US" sz="2000" u="none" cap="none" strike="noStrike">
                <a:solidFill>
                  <a:srgbClr val="000000"/>
                </a:solidFill>
                <a:latin typeface="Cambria"/>
                <a:ea typeface="Cambria"/>
                <a:cs typeface="Cambria"/>
                <a:sym typeface="Cambria"/>
              </a:rPr>
            </a:br>
            <a:br>
              <a:rPr b="0" i="0" lang="en-US" sz="2000" u="none" cap="none" strike="noStrike">
                <a:solidFill>
                  <a:srgbClr val="000000"/>
                </a:solidFill>
                <a:latin typeface="Cambria"/>
                <a:ea typeface="Cambria"/>
                <a:cs typeface="Cambria"/>
                <a:sym typeface="Cambria"/>
              </a:rPr>
            </a:br>
            <a:r>
              <a:rPr b="0" i="0" lang="en-US" sz="2000" u="none" cap="none" strike="noStrike">
                <a:solidFill>
                  <a:srgbClr val="000000"/>
                </a:solidFill>
                <a:latin typeface="Cambria"/>
                <a:ea typeface="Cambria"/>
                <a:cs typeface="Cambria"/>
                <a:sym typeface="Cambria"/>
              </a:rPr>
              <a:t>end-to-end networks lead to</a:t>
            </a:r>
          </a:p>
          <a:p>
            <a:pPr indent="-127000" lvl="0" marL="0" marR="0" rtl="0" algn="l">
              <a:lnSpc>
                <a:spcPct val="100000"/>
              </a:lnSpc>
              <a:spcBef>
                <a:spcPts val="0"/>
              </a:spcBef>
              <a:spcAft>
                <a:spcPts val="0"/>
              </a:spcAft>
              <a:buClr>
                <a:srgbClr val="000000"/>
              </a:buClr>
              <a:buSzPct val="100000"/>
              <a:buFont typeface="Arial"/>
              <a:buNone/>
            </a:pPr>
            <a:r>
              <a:rPr b="0" i="0" lang="en-US" sz="2000" u="none" cap="none" strike="noStrike">
                <a:solidFill>
                  <a:srgbClr val="000000"/>
                </a:solidFill>
                <a:latin typeface="Cambria"/>
                <a:ea typeface="Cambria"/>
                <a:cs typeface="Cambria"/>
                <a:sym typeface="Cambria"/>
              </a:rPr>
              <a:t>30 points absolute or 50% relative improvement</a:t>
            </a:r>
          </a:p>
          <a:p>
            <a:pPr indent="-127000" lvl="0" marL="0" marR="0" rtl="0" algn="l">
              <a:lnSpc>
                <a:spcPct val="100000"/>
              </a:lnSpc>
              <a:spcBef>
                <a:spcPts val="0"/>
              </a:spcBef>
              <a:spcAft>
                <a:spcPts val="0"/>
              </a:spcAft>
              <a:buClr>
                <a:srgbClr val="000000"/>
              </a:buClr>
              <a:buSzPct val="100000"/>
              <a:buFont typeface="Arial"/>
              <a:buNone/>
            </a:pPr>
            <a:r>
              <a:rPr b="0" i="0" lang="en-US" sz="2000" u="none" cap="none" strike="noStrike">
                <a:solidFill>
                  <a:srgbClr val="000000"/>
                </a:solidFill>
                <a:latin typeface="Cambria"/>
                <a:ea typeface="Cambria"/>
                <a:cs typeface="Cambria"/>
                <a:sym typeface="Cambria"/>
              </a:rPr>
              <a:t>and &gt;100x speedup in 1 year!</a:t>
            </a:r>
          </a:p>
          <a:p>
            <a:pPr indent="-127000" lvl="0" marL="0" marR="0" rtl="0" algn="l">
              <a:lnSpc>
                <a:spcPct val="100000"/>
              </a:lnSpc>
              <a:spcBef>
                <a:spcPts val="0"/>
              </a:spcBef>
              <a:spcAft>
                <a:spcPts val="0"/>
              </a:spcAft>
              <a:buClr>
                <a:srgbClr val="000000"/>
              </a:buClr>
              <a:buSzPct val="100000"/>
              <a:buFont typeface="Arial"/>
              <a:buNone/>
            </a:pPr>
            <a:r>
              <a:t/>
            </a:r>
            <a:endParaRPr b="0" i="0" sz="2000" u="none" cap="none" strike="noStrike">
              <a:solidFill>
                <a:srgbClr val="000000"/>
              </a:solidFill>
              <a:latin typeface="Cambria"/>
              <a:ea typeface="Cambria"/>
              <a:cs typeface="Cambria"/>
              <a:sym typeface="Cambria"/>
            </a:endParaRPr>
          </a:p>
          <a:p>
            <a:pPr indent="-127000" lvl="0" marL="0" marR="0" rtl="0" algn="l">
              <a:lnSpc>
                <a:spcPct val="100000"/>
              </a:lnSpc>
              <a:spcBef>
                <a:spcPts val="0"/>
              </a:spcBef>
              <a:spcAft>
                <a:spcPts val="0"/>
              </a:spcAft>
              <a:buClr>
                <a:srgbClr val="000000"/>
              </a:buClr>
              <a:buSzPct val="100000"/>
              <a:buFont typeface="Arial"/>
              <a:buNone/>
            </a:pPr>
            <a:r>
              <a:rPr b="0" i="0" lang="en-US" sz="2000" u="none" cap="none" strike="noStrike">
                <a:solidFill>
                  <a:srgbClr val="000000"/>
                </a:solidFill>
                <a:latin typeface="Cambria"/>
                <a:ea typeface="Cambria"/>
                <a:cs typeface="Cambria"/>
                <a:sym typeface="Cambria"/>
              </a:rPr>
              <a:t>(papers published for +1 or +2 points)</a:t>
            </a:r>
          </a:p>
        </p:txBody>
      </p:sp>
      <p:sp>
        <p:nvSpPr>
          <p:cNvPr id="271" name="Shape 271"/>
          <p:cNvSpPr txBox="1"/>
          <p:nvPr/>
        </p:nvSpPr>
        <p:spPr>
          <a:xfrm>
            <a:off x="7664275" y="2933835"/>
            <a:ext cx="1473600" cy="1524900"/>
          </a:xfrm>
          <a:prstGeom prst="rect">
            <a:avLst/>
          </a:prstGeom>
          <a:noFill/>
          <a:ln>
            <a:noFill/>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rPr b="1" i="0" lang="en-US" sz="1400" u="none" cap="none" strike="noStrike">
                <a:solidFill>
                  <a:srgbClr val="000000"/>
                </a:solidFill>
                <a:latin typeface="Arial"/>
                <a:ea typeface="Arial"/>
                <a:cs typeface="Arial"/>
                <a:sym typeface="Arial"/>
              </a:rPr>
              <a:t>FCN:</a:t>
            </a:r>
          </a:p>
          <a:p>
            <a:pPr indent="-88900" lvl="0" marL="0" marR="0" rtl="0" algn="l">
              <a:lnSpc>
                <a:spcPct val="100000"/>
              </a:lnSpc>
              <a:spcBef>
                <a:spcPts val="0"/>
              </a:spcBef>
              <a:spcAft>
                <a:spcPts val="0"/>
              </a:spcAft>
              <a:buClr>
                <a:srgbClr val="000000"/>
              </a:buClr>
              <a:buSzPct val="100000"/>
              <a:buFont typeface="Arial"/>
              <a:buNone/>
            </a:pPr>
            <a:r>
              <a:rPr b="0" i="0" lang="en-US" sz="1400" u="none" cap="none" strike="noStrike">
                <a:solidFill>
                  <a:srgbClr val="000000"/>
                </a:solidFill>
                <a:latin typeface="Arial"/>
                <a:ea typeface="Arial"/>
                <a:cs typeface="Arial"/>
                <a:sym typeface="Arial"/>
              </a:rPr>
              <a:t>pixelwise convnet</a:t>
            </a:r>
          </a:p>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ct val="100000"/>
              <a:buFont typeface="Arial"/>
              <a:buNone/>
            </a:pPr>
            <a:r>
              <a:rPr b="0" i="0" lang="en-US" sz="1400" u="none" cap="none" strike="noStrike">
                <a:solidFill>
                  <a:srgbClr val="000000"/>
                </a:solidFill>
                <a:latin typeface="Arial"/>
                <a:ea typeface="Arial"/>
                <a:cs typeface="Arial"/>
                <a:sym typeface="Arial"/>
              </a:rPr>
              <a:t>state-of-the-art, in Caffe</a:t>
            </a:r>
          </a:p>
        </p:txBody>
      </p:sp>
      <p:sp>
        <p:nvSpPr>
          <p:cNvPr id="272" name="Shape 272"/>
          <p:cNvSpPr txBox="1"/>
          <p:nvPr/>
        </p:nvSpPr>
        <p:spPr>
          <a:xfrm>
            <a:off x="364400" y="919800"/>
            <a:ext cx="1219200" cy="393600"/>
          </a:xfrm>
          <a:prstGeom prst="rect">
            <a:avLst/>
          </a:prstGeom>
          <a:noFill/>
          <a:ln>
            <a:noFill/>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rPr b="0" i="0" lang="en-US" sz="1400" u="none" cap="none" strike="noStrike">
                <a:solidFill>
                  <a:srgbClr val="000000"/>
                </a:solidFill>
                <a:latin typeface="Arial"/>
                <a:ea typeface="Arial"/>
                <a:cs typeface="Arial"/>
                <a:sym typeface="Arial"/>
              </a:rPr>
              <a:t>Leaderboard</a:t>
            </a:r>
          </a:p>
        </p:txBody>
      </p:sp>
      <p:sp>
        <p:nvSpPr>
          <p:cNvPr id="273" name="Shape 273"/>
          <p:cNvSpPr/>
          <p:nvPr/>
        </p:nvSpPr>
        <p:spPr>
          <a:xfrm>
            <a:off x="2528900" y="1257300"/>
            <a:ext cx="192900" cy="2970900"/>
          </a:xfrm>
          <a:prstGeom prst="rightBrace">
            <a:avLst>
              <a:gd fmla="val 37039" name="adj1"/>
              <a:gd fmla="val 11541" name="adj2"/>
            </a:avLst>
          </a:prstGeom>
          <a:noFill/>
          <a:ln cap="flat" cmpd="sng" w="38100">
            <a:solidFill>
              <a:srgbClr val="000000"/>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77" name="Shape 277"/>
        <p:cNvGrpSpPr/>
        <p:nvPr/>
      </p:nvGrpSpPr>
      <p:grpSpPr>
        <a:xfrm>
          <a:off x="0" y="0"/>
          <a:ext cx="0" cy="0"/>
          <a:chOff x="0" y="0"/>
          <a:chExt cx="0" cy="0"/>
        </a:xfrm>
      </p:grpSpPr>
      <p:sp>
        <p:nvSpPr>
          <p:cNvPr id="278" name="Shape 278"/>
          <p:cNvSpPr/>
          <p:nvPr/>
        </p:nvSpPr>
        <p:spPr>
          <a:xfrm>
            <a:off x="0" y="0"/>
            <a:ext cx="9141714" cy="5143500"/>
          </a:xfrm>
          <a:prstGeom prst="rect">
            <a:avLst/>
          </a:prstGeom>
          <a:solidFill>
            <a:srgbClr val="FFFFFF"/>
          </a:solidFill>
          <a:ln>
            <a:noFill/>
          </a:ln>
        </p:spPr>
        <p:txBody>
          <a:bodyPr anchorCtr="0" anchor="ctr" bIns="45700" lIns="91425" rIns="91425" wrap="square" tIns="45700">
            <a:noAutofit/>
          </a:bodyPr>
          <a:lstStyle/>
          <a:p>
            <a:pPr indent="-114300" lvl="0" marL="0" marR="0" rtl="0" algn="ctr">
              <a:lnSpc>
                <a:spcPct val="100000"/>
              </a:lnSpc>
              <a:spcBef>
                <a:spcPts val="0"/>
              </a:spcBef>
              <a:spcAft>
                <a:spcPts val="0"/>
              </a:spcAft>
              <a:buClr>
                <a:schemeClr val="lt1"/>
              </a:buClr>
              <a:buSzPct val="100000"/>
              <a:buFont typeface="Cambria"/>
              <a:buNone/>
            </a:pPr>
            <a:r>
              <a:t/>
            </a:r>
            <a:endParaRPr b="0" i="0" sz="1800" u="none" cap="none" strike="noStrike">
              <a:solidFill>
                <a:srgbClr val="FFFFFF"/>
              </a:solidFill>
              <a:latin typeface="Cambria"/>
              <a:ea typeface="Cambria"/>
              <a:cs typeface="Cambria"/>
              <a:sym typeface="Cambria"/>
            </a:endParaRPr>
          </a:p>
        </p:txBody>
      </p:sp>
      <p:sp>
        <p:nvSpPr>
          <p:cNvPr id="279" name="Shape 279"/>
          <p:cNvSpPr/>
          <p:nvPr/>
        </p:nvSpPr>
        <p:spPr>
          <a:xfrm>
            <a:off x="0" y="0"/>
            <a:ext cx="3490721" cy="5143500"/>
          </a:xfrm>
          <a:custGeom>
            <a:pathLst>
              <a:path extrusionOk="0" h="120000" w="120000">
                <a:moveTo>
                  <a:pt x="0" y="0"/>
                </a:moveTo>
                <a:lnTo>
                  <a:pt x="120000" y="0"/>
                </a:lnTo>
                <a:lnTo>
                  <a:pt x="120000" y="33250"/>
                </a:lnTo>
                <a:lnTo>
                  <a:pt x="110414" y="38111"/>
                </a:lnTo>
                <a:lnTo>
                  <a:pt x="110304" y="38222"/>
                </a:lnTo>
                <a:lnTo>
                  <a:pt x="110140" y="38388"/>
                </a:lnTo>
                <a:lnTo>
                  <a:pt x="109975" y="38527"/>
                </a:lnTo>
                <a:lnTo>
                  <a:pt x="109975" y="38694"/>
                </a:lnTo>
                <a:lnTo>
                  <a:pt x="109975" y="38861"/>
                </a:lnTo>
                <a:lnTo>
                  <a:pt x="110140" y="39000"/>
                </a:lnTo>
                <a:lnTo>
                  <a:pt x="110304" y="39166"/>
                </a:lnTo>
                <a:lnTo>
                  <a:pt x="110414" y="39277"/>
                </a:lnTo>
                <a:lnTo>
                  <a:pt x="120000" y="44138"/>
                </a:lnTo>
                <a:lnTo>
                  <a:pt x="120000" y="120000"/>
                </a:lnTo>
                <a:lnTo>
                  <a:pt x="0" y="120000"/>
                </a:lnTo>
                <a:close/>
              </a:path>
            </a:pathLst>
          </a:custGeom>
          <a:solidFill>
            <a:schemeClr val="dk1"/>
          </a:solidFill>
          <a:ln>
            <a:noFill/>
          </a:ln>
        </p:spPr>
        <p:txBody>
          <a:bodyPr anchorCtr="0" anchor="ctr" bIns="45700" lIns="91425" rIns="91425" wrap="square" tIns="45700">
            <a:noAutofit/>
          </a:bodyPr>
          <a:lstStyle/>
          <a:p>
            <a:pPr indent="-114300" lvl="0" marL="0" marR="0" rtl="0" algn="ctr">
              <a:lnSpc>
                <a:spcPct val="100000"/>
              </a:lnSpc>
              <a:spcBef>
                <a:spcPts val="0"/>
              </a:spcBef>
              <a:spcAft>
                <a:spcPts val="0"/>
              </a:spcAft>
              <a:buClr>
                <a:schemeClr val="lt1"/>
              </a:buClr>
              <a:buSzPct val="100000"/>
              <a:buFont typeface="Cambria"/>
              <a:buNone/>
            </a:pPr>
            <a:r>
              <a:t/>
            </a:r>
            <a:endParaRPr b="0" i="0" sz="1800" u="none" cap="none" strike="noStrike">
              <a:solidFill>
                <a:srgbClr val="FFFFFF"/>
              </a:solidFill>
              <a:latin typeface="Cambria"/>
              <a:ea typeface="Cambria"/>
              <a:cs typeface="Cambria"/>
              <a:sym typeface="Cambria"/>
            </a:endParaRPr>
          </a:p>
        </p:txBody>
      </p:sp>
      <p:sp>
        <p:nvSpPr>
          <p:cNvPr id="280" name="Shape 280"/>
          <p:cNvSpPr/>
          <p:nvPr/>
        </p:nvSpPr>
        <p:spPr>
          <a:xfrm>
            <a:off x="3959208" y="718980"/>
            <a:ext cx="4702194" cy="3708933"/>
          </a:xfrm>
          <a:prstGeom prst="roundRect">
            <a:avLst>
              <a:gd fmla="val 3513" name="adj"/>
            </a:avLst>
          </a:prstGeom>
          <a:solidFill>
            <a:srgbClr val="FFFFFF"/>
          </a:solidFill>
          <a:ln cap="flat" cmpd="sng" w="12700">
            <a:solidFill>
              <a:schemeClr val="accent1"/>
            </a:solidFill>
            <a:prstDash val="solid"/>
            <a:miter lim="800000"/>
            <a:headEnd len="med" w="med" type="none"/>
            <a:tailEnd len="med" w="med" type="none"/>
          </a:ln>
        </p:spPr>
        <p:txBody>
          <a:bodyPr anchorCtr="0" anchor="ctr" bIns="45700" lIns="91425" rIns="91425" wrap="square" tIns="45700">
            <a:noAutofit/>
          </a:bodyPr>
          <a:lstStyle/>
          <a:p>
            <a:pPr indent="-114300" lvl="0" marL="0" marR="0" rtl="0" algn="ctr">
              <a:lnSpc>
                <a:spcPct val="100000"/>
              </a:lnSpc>
              <a:spcBef>
                <a:spcPts val="0"/>
              </a:spcBef>
              <a:spcAft>
                <a:spcPts val="0"/>
              </a:spcAft>
              <a:buClr>
                <a:schemeClr val="lt1"/>
              </a:buClr>
              <a:buSzPct val="100000"/>
              <a:buFont typeface="Cambria"/>
              <a:buNone/>
            </a:pPr>
            <a:r>
              <a:t/>
            </a:r>
            <a:endParaRPr b="0" i="0" sz="1800" u="none" cap="none" strike="noStrike">
              <a:solidFill>
                <a:srgbClr val="FFFFFF"/>
              </a:solidFill>
              <a:latin typeface="Cambria"/>
              <a:ea typeface="Cambria"/>
              <a:cs typeface="Cambria"/>
              <a:sym typeface="Cambria"/>
            </a:endParaRPr>
          </a:p>
        </p:txBody>
      </p:sp>
      <p:pic>
        <p:nvPicPr>
          <p:cNvPr id="281" name="Shape 281"/>
          <p:cNvPicPr preferRelativeResize="0"/>
          <p:nvPr/>
        </p:nvPicPr>
        <p:blipFill rotWithShape="1">
          <a:blip r:embed="rId3">
            <a:alphaModFix/>
          </a:blip>
          <a:srcRect b="4" l="2333" r="5" t="0"/>
          <a:stretch/>
        </p:blipFill>
        <p:spPr>
          <a:xfrm>
            <a:off x="4202779" y="943896"/>
            <a:ext cx="4229140" cy="3247654"/>
          </a:xfrm>
          <a:prstGeom prst="rect">
            <a:avLst/>
          </a:prstGeom>
          <a:noFill/>
          <a:ln>
            <a:noFill/>
          </a:ln>
        </p:spPr>
      </p:pic>
      <p:sp>
        <p:nvSpPr>
          <p:cNvPr id="282" name="Shape 282"/>
          <p:cNvSpPr txBox="1"/>
          <p:nvPr>
            <p:ph idx="12" type="sldNum"/>
          </p:nvPr>
        </p:nvSpPr>
        <p:spPr>
          <a:xfrm>
            <a:off x="7796463" y="4767262"/>
            <a:ext cx="718887" cy="273844"/>
          </a:xfrm>
          <a:prstGeom prst="rect">
            <a:avLst/>
          </a:prstGeom>
          <a:noFill/>
          <a:ln>
            <a:noFill/>
          </a:ln>
        </p:spPr>
        <p:txBody>
          <a:bodyPr anchorCtr="0" anchor="ctr" bIns="45700" lIns="91425" rIns="91425" wrap="square" tIns="45700">
            <a:noAutofit/>
          </a:bodyPr>
          <a:lstStyle/>
          <a:p>
            <a:pPr indent="-76200" lvl="0" marL="0" marR="0" rtl="0" algn="r">
              <a:lnSpc>
                <a:spcPct val="90000"/>
              </a:lnSpc>
              <a:spcBef>
                <a:spcPts val="0"/>
              </a:spcBef>
              <a:spcAft>
                <a:spcPts val="0"/>
              </a:spcAft>
              <a:buClr>
                <a:srgbClr val="898989"/>
              </a:buClr>
              <a:buSzPct val="100000"/>
              <a:buFont typeface="Calibri"/>
              <a:buNone/>
            </a:pPr>
            <a:fld id="{00000000-1234-1234-1234-123412341234}" type="slidenum">
              <a:rPr b="0" i="0" lang="en-US" sz="1200" u="none" cap="none" strike="noStrike">
                <a:solidFill>
                  <a:srgbClr val="898989"/>
                </a:solidFill>
                <a:latin typeface="Calibri"/>
                <a:ea typeface="Calibri"/>
                <a:cs typeface="Calibri"/>
                <a:sym typeface="Calibri"/>
              </a:rPr>
              <a:t>‹#›</a:t>
            </a:fld>
          </a:p>
        </p:txBody>
      </p:sp>
      <p:sp>
        <p:nvSpPr>
          <p:cNvPr id="283" name="Shape 283"/>
          <p:cNvSpPr txBox="1"/>
          <p:nvPr>
            <p:ph idx="4294967295" type="title"/>
          </p:nvPr>
        </p:nvSpPr>
        <p:spPr>
          <a:xfrm>
            <a:off x="72572" y="124959"/>
            <a:ext cx="3418149" cy="674120"/>
          </a:xfrm>
          <a:prstGeom prst="rect">
            <a:avLst/>
          </a:prstGeom>
          <a:noFill/>
          <a:ln>
            <a:noFill/>
          </a:ln>
        </p:spPr>
        <p:txBody>
          <a:bodyPr anchorCtr="0" anchor="ctr" bIns="45700" lIns="91425" rIns="91425" wrap="square" tIns="45700">
            <a:noAutofit/>
          </a:bodyPr>
          <a:lstStyle/>
          <a:p>
            <a:pPr indent="-152400" lvl="0" marL="0" marR="0" rtl="0" algn="l">
              <a:lnSpc>
                <a:spcPct val="90000"/>
              </a:lnSpc>
              <a:spcBef>
                <a:spcPts val="0"/>
              </a:spcBef>
              <a:spcAft>
                <a:spcPts val="0"/>
              </a:spcAft>
              <a:buClr>
                <a:schemeClr val="dk1"/>
              </a:buClr>
              <a:buSzPct val="100000"/>
              <a:buFont typeface="Cambria"/>
              <a:buNone/>
            </a:pPr>
            <a:r>
              <a:rPr b="1" i="0" lang="en-US" sz="2400" u="none" cap="none" strike="noStrike">
                <a:solidFill>
                  <a:schemeClr val="lt1"/>
                </a:solidFill>
                <a:latin typeface="Cambria"/>
                <a:ea typeface="Cambria"/>
                <a:cs typeface="Cambria"/>
                <a:sym typeface="Cambria"/>
              </a:rPr>
              <a:t>Tutorial Organization</a:t>
            </a:r>
          </a:p>
        </p:txBody>
      </p:sp>
      <p:sp>
        <p:nvSpPr>
          <p:cNvPr id="284" name="Shape 284"/>
          <p:cNvSpPr txBox="1"/>
          <p:nvPr/>
        </p:nvSpPr>
        <p:spPr>
          <a:xfrm>
            <a:off x="72571" y="718980"/>
            <a:ext cx="3418150" cy="4322126"/>
          </a:xfrm>
          <a:prstGeom prst="rect">
            <a:avLst/>
          </a:prstGeom>
          <a:noFill/>
          <a:ln>
            <a:noFill/>
          </a:ln>
        </p:spPr>
        <p:txBody>
          <a:bodyPr anchorCtr="0" anchor="t" bIns="45700" lIns="91425" rIns="91425" wrap="square" tIns="45700">
            <a:noAutofit/>
          </a:bodyPr>
          <a:lstStyle/>
          <a:p>
            <a:pPr indent="-228600" lvl="0" marL="457200" marR="0" rtl="0" algn="l">
              <a:lnSpc>
                <a:spcPct val="90000"/>
              </a:lnSpc>
              <a:spcBef>
                <a:spcPts val="0"/>
              </a:spcBef>
              <a:spcAft>
                <a:spcPts val="0"/>
              </a:spcAft>
              <a:buClr>
                <a:srgbClr val="FFFFFF"/>
              </a:buClr>
              <a:buSzPct val="100000"/>
              <a:buFont typeface="Arial"/>
              <a:buChar char="•"/>
            </a:pPr>
            <a:r>
              <a:rPr b="1" i="0" lang="en-US" sz="1000" u="none" cap="none" strike="noStrike">
                <a:solidFill>
                  <a:srgbClr val="FFFFFF"/>
                </a:solidFill>
                <a:latin typeface="Cambria"/>
                <a:ea typeface="Cambria"/>
                <a:cs typeface="Cambria"/>
                <a:sym typeface="Cambria"/>
              </a:rPr>
              <a:t>Deep learning</a:t>
            </a:r>
            <a:r>
              <a:rPr b="0" i="0" lang="en-US" sz="1000" u="none" cap="none" strike="noStrike">
                <a:solidFill>
                  <a:srgbClr val="FFFFFF"/>
                </a:solidFill>
                <a:latin typeface="Cambria"/>
                <a:ea typeface="Cambria"/>
                <a:cs typeface="Cambria"/>
                <a:sym typeface="Cambria"/>
              </a:rPr>
              <a:t> (40 min)</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Why deep learning?</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0000"/>
                </a:solidFill>
                <a:latin typeface="Cambria"/>
                <a:ea typeface="Cambria"/>
                <a:cs typeface="Cambria"/>
                <a:sym typeface="Cambria"/>
              </a:rPr>
              <a:t>What is deep learning?</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Deep learning in computer vision (CNN)</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LeNet &amp; MNIST</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Caffe</a:t>
            </a:r>
          </a:p>
          <a:p>
            <a:pPr indent="-228600" lvl="0" marL="457200" marR="0" rtl="0" algn="l">
              <a:lnSpc>
                <a:spcPct val="90000"/>
              </a:lnSpc>
              <a:spcBef>
                <a:spcPts val="600"/>
              </a:spcBef>
              <a:spcAft>
                <a:spcPts val="0"/>
              </a:spcAft>
              <a:buClr>
                <a:srgbClr val="FFFFFF"/>
              </a:buClr>
              <a:buSzPct val="100000"/>
              <a:buFont typeface="Arial"/>
              <a:buChar char="•"/>
            </a:pPr>
            <a:r>
              <a:rPr b="1" i="0" lang="en-US" sz="1000" u="none" cap="none" strike="noStrike">
                <a:solidFill>
                  <a:srgbClr val="FFFFFF"/>
                </a:solidFill>
                <a:latin typeface="Cambria"/>
                <a:ea typeface="Cambria"/>
                <a:cs typeface="Cambria"/>
                <a:sym typeface="Cambria"/>
              </a:rPr>
              <a:t>Demo: how to solve MNIST problem</a:t>
            </a:r>
            <a:r>
              <a:rPr b="0" i="0" lang="en-US" sz="1000" u="none" cap="none" strike="noStrike">
                <a:solidFill>
                  <a:srgbClr val="FFFFFF"/>
                </a:solidFill>
                <a:latin typeface="Cambria"/>
                <a:ea typeface="Cambria"/>
                <a:cs typeface="Cambria"/>
                <a:sym typeface="Cambria"/>
              </a:rPr>
              <a:t> (60 min)</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Deploy of LeNet {Data, Convolution, Pooling, FC, Loss}</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Write prototxt in Netscope (train/validation)</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Train network and log explanation (loss update)</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Result analysis</a:t>
            </a:r>
          </a:p>
          <a:p>
            <a:pPr indent="-228600" lvl="2" marL="13716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Plot loss curve</a:t>
            </a:r>
          </a:p>
          <a:p>
            <a:pPr indent="-228600" lvl="2" marL="13716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Test final result</a:t>
            </a:r>
          </a:p>
          <a:p>
            <a:pPr indent="-228600" lvl="2" marL="13716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Visualize prediction</a:t>
            </a:r>
          </a:p>
          <a:p>
            <a:pPr indent="-228600" lvl="0" marL="457200" marR="0" rtl="0" algn="l">
              <a:lnSpc>
                <a:spcPct val="90000"/>
              </a:lnSpc>
              <a:spcBef>
                <a:spcPts val="600"/>
              </a:spcBef>
              <a:spcAft>
                <a:spcPts val="0"/>
              </a:spcAft>
              <a:buClr>
                <a:srgbClr val="FFFFFF"/>
              </a:buClr>
              <a:buSzPct val="100000"/>
              <a:buFont typeface="Arial"/>
              <a:buChar char="•"/>
            </a:pPr>
            <a:r>
              <a:rPr b="1" i="0" lang="en-US" sz="1000" u="none" cap="none" strike="noStrike">
                <a:solidFill>
                  <a:srgbClr val="FFFFFF"/>
                </a:solidFill>
                <a:latin typeface="Cambria"/>
                <a:ea typeface="Cambria"/>
                <a:cs typeface="Cambria"/>
                <a:sym typeface="Cambria"/>
              </a:rPr>
              <a:t>Looking beyond</a:t>
            </a:r>
            <a:r>
              <a:rPr b="0" i="0" lang="en-US" sz="1000" u="none" cap="none" strike="noStrike">
                <a:solidFill>
                  <a:srgbClr val="FFFFFF"/>
                </a:solidFill>
                <a:latin typeface="Cambria"/>
                <a:ea typeface="Cambria"/>
                <a:cs typeface="Cambria"/>
                <a:sym typeface="Cambria"/>
              </a:rPr>
              <a:t> (20 min)</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Cutting-edge applications</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Learning guidance</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Sharing: experience as an AI researcher</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88" name="Shape 288"/>
        <p:cNvGrpSpPr/>
        <p:nvPr/>
      </p:nvGrpSpPr>
      <p:grpSpPr>
        <a:xfrm>
          <a:off x="0" y="0"/>
          <a:ext cx="0" cy="0"/>
          <a:chOff x="0" y="0"/>
          <a:chExt cx="0" cy="0"/>
        </a:xfrm>
      </p:grpSpPr>
      <p:pic>
        <p:nvPicPr>
          <p:cNvPr id="289" name="Shape 289"/>
          <p:cNvPicPr preferRelativeResize="0"/>
          <p:nvPr/>
        </p:nvPicPr>
        <p:blipFill rotWithShape="1">
          <a:blip r:embed="rId3">
            <a:alphaModFix/>
          </a:blip>
          <a:srcRect b="2" l="0" r="15241" t="0"/>
          <a:stretch/>
        </p:blipFill>
        <p:spPr>
          <a:xfrm>
            <a:off x="4348157" y="10"/>
            <a:ext cx="4782826" cy="5143490"/>
          </a:xfrm>
          <a:prstGeom prst="rect">
            <a:avLst/>
          </a:prstGeom>
          <a:noFill/>
          <a:ln>
            <a:noFill/>
          </a:ln>
        </p:spPr>
      </p:pic>
      <p:pic>
        <p:nvPicPr>
          <p:cNvPr id="290" name="Shape 290"/>
          <p:cNvPicPr preferRelativeResize="0"/>
          <p:nvPr/>
        </p:nvPicPr>
        <p:blipFill rotWithShape="1">
          <a:blip r:embed="rId4">
            <a:alphaModFix/>
          </a:blip>
          <a:srcRect b="0" l="0" r="0" t="0"/>
          <a:stretch/>
        </p:blipFill>
        <p:spPr>
          <a:xfrm rot="10800000">
            <a:off x="-228" y="32147"/>
            <a:ext cx="9143999" cy="5111353"/>
          </a:xfrm>
          <a:prstGeom prst="rect">
            <a:avLst/>
          </a:prstGeom>
          <a:noFill/>
          <a:ln>
            <a:noFill/>
          </a:ln>
        </p:spPr>
      </p:pic>
      <p:sp>
        <p:nvSpPr>
          <p:cNvPr id="291" name="Shape 291"/>
          <p:cNvSpPr txBox="1"/>
          <p:nvPr>
            <p:ph type="title"/>
          </p:nvPr>
        </p:nvSpPr>
        <p:spPr>
          <a:xfrm>
            <a:off x="603748" y="598833"/>
            <a:ext cx="3968252" cy="983748"/>
          </a:xfrm>
          <a:prstGeom prst="rect">
            <a:avLst/>
          </a:prstGeom>
          <a:noFill/>
          <a:ln>
            <a:noFill/>
          </a:ln>
        </p:spPr>
        <p:txBody>
          <a:bodyPr anchorCtr="0" anchor="ctr" bIns="45700" lIns="91425" rIns="91425" wrap="square" tIns="45700">
            <a:noAutofit/>
          </a:bodyPr>
          <a:lstStyle/>
          <a:p>
            <a:pPr indent="-210909" lvl="0" marL="0" marR="0" rtl="0" algn="l">
              <a:lnSpc>
                <a:spcPct val="90000"/>
              </a:lnSpc>
              <a:spcBef>
                <a:spcPts val="0"/>
              </a:spcBef>
              <a:buClr>
                <a:schemeClr val="dk1"/>
              </a:buClr>
              <a:buSzPct val="107141"/>
              <a:buFont typeface="Cambria"/>
              <a:buNone/>
            </a:pPr>
            <a:r>
              <a:rPr b="0" i="0" lang="en-US" sz="3100" u="sng" cap="none" strike="noStrike">
                <a:solidFill>
                  <a:srgbClr val="000000"/>
                </a:solidFill>
                <a:latin typeface="Cambria"/>
                <a:ea typeface="Cambria"/>
                <a:cs typeface="Cambria"/>
                <a:sym typeface="Cambria"/>
              </a:rPr>
              <a:t>What is deep learning</a:t>
            </a:r>
          </a:p>
        </p:txBody>
      </p:sp>
      <p:sp>
        <p:nvSpPr>
          <p:cNvPr id="292" name="Shape 292"/>
          <p:cNvSpPr txBox="1"/>
          <p:nvPr>
            <p:ph idx="12" type="sldNum"/>
          </p:nvPr>
        </p:nvSpPr>
        <p:spPr>
          <a:xfrm>
            <a:off x="8119447" y="4667776"/>
            <a:ext cx="428046" cy="235550"/>
          </a:xfrm>
          <a:prstGeom prst="rect">
            <a:avLst/>
          </a:prstGeom>
          <a:noFill/>
          <a:ln>
            <a:noFill/>
          </a:ln>
        </p:spPr>
        <p:txBody>
          <a:bodyPr anchorCtr="0" anchor="ctr" bIns="45700" lIns="91425" rIns="91425" wrap="square" tIns="45700">
            <a:noAutofit/>
          </a:bodyPr>
          <a:lstStyle/>
          <a:p>
            <a:pPr indent="-50800" lvl="0" marL="0" marR="0" rtl="0" algn="r">
              <a:spcBef>
                <a:spcPts val="0"/>
              </a:spcBef>
              <a:spcAft>
                <a:spcPts val="0"/>
              </a:spcAft>
              <a:buClr>
                <a:srgbClr val="FFFFFF"/>
              </a:buClr>
              <a:buSzPct val="100000"/>
              <a:buFont typeface="Cambria"/>
              <a:buNone/>
            </a:pPr>
            <a:fld id="{00000000-1234-1234-1234-123412341234}" type="slidenum">
              <a:rPr b="0" i="0" lang="en-US" sz="800" u="none" cap="none" strike="noStrike">
                <a:solidFill>
                  <a:srgbClr val="FFFFFF"/>
                </a:solidFill>
                <a:latin typeface="Cambria"/>
                <a:ea typeface="Cambria"/>
                <a:cs typeface="Cambria"/>
                <a:sym typeface="Cambria"/>
              </a:rPr>
              <a:t>‹#›</a:t>
            </a:fld>
          </a:p>
        </p:txBody>
      </p:sp>
      <p:sp>
        <p:nvSpPr>
          <p:cNvPr id="293" name="Shape 293"/>
          <p:cNvSpPr txBox="1"/>
          <p:nvPr>
            <p:ph idx="4294967295" type="body"/>
          </p:nvPr>
        </p:nvSpPr>
        <p:spPr>
          <a:xfrm>
            <a:off x="1135957" y="1582581"/>
            <a:ext cx="2903834" cy="2841622"/>
          </a:xfrm>
          <a:prstGeom prst="rect">
            <a:avLst/>
          </a:prstGeom>
          <a:noFill/>
          <a:ln>
            <a:noFill/>
          </a:ln>
        </p:spPr>
        <p:txBody>
          <a:bodyPr anchorCtr="0" anchor="ctr" bIns="45700" lIns="91425" rIns="91425" wrap="square" tIns="45700">
            <a:noAutofit/>
          </a:bodyPr>
          <a:lstStyle/>
          <a:p>
            <a:pPr indent="-127000" lvl="0" marL="0" marR="0" rtl="0" algn="l">
              <a:lnSpc>
                <a:spcPct val="90000"/>
              </a:lnSpc>
              <a:spcBef>
                <a:spcPts val="0"/>
              </a:spcBef>
              <a:spcAft>
                <a:spcPts val="0"/>
              </a:spcAft>
              <a:buClr>
                <a:schemeClr val="dk1"/>
              </a:buClr>
              <a:buSzPct val="100000"/>
              <a:buFont typeface="Arial"/>
              <a:buNone/>
            </a:pPr>
            <a:r>
              <a:rPr b="0" i="0" lang="en-US" sz="2000" u="none" cap="none" strike="noStrike">
                <a:solidFill>
                  <a:srgbClr val="000000"/>
                </a:solidFill>
                <a:latin typeface="Cambria"/>
                <a:ea typeface="Cambria"/>
                <a:cs typeface="Cambria"/>
                <a:sym typeface="Cambria"/>
              </a:rPr>
              <a:t>Deep Learning is</a:t>
            </a:r>
          </a:p>
          <a:p>
            <a:pPr indent="-127000" lvl="0" marL="0" marR="0" rtl="0" algn="l">
              <a:lnSpc>
                <a:spcPct val="90000"/>
              </a:lnSpc>
              <a:spcBef>
                <a:spcPts val="600"/>
              </a:spcBef>
              <a:spcAft>
                <a:spcPts val="0"/>
              </a:spcAft>
              <a:buClr>
                <a:schemeClr val="dk1"/>
              </a:buClr>
              <a:buSzPct val="100000"/>
              <a:buFont typeface="Arial"/>
              <a:buNone/>
            </a:pPr>
            <a:r>
              <a:t/>
            </a:r>
            <a:endParaRPr b="1" i="0" sz="2000" u="none" cap="none" strike="noStrike">
              <a:solidFill>
                <a:srgbClr val="000000"/>
              </a:solidFill>
              <a:latin typeface="Cambria"/>
              <a:ea typeface="Cambria"/>
              <a:cs typeface="Cambria"/>
              <a:sym typeface="Cambria"/>
            </a:endParaRPr>
          </a:p>
          <a:p>
            <a:pPr indent="-127000" lvl="0" marL="0" marR="0" rtl="0" algn="l">
              <a:lnSpc>
                <a:spcPct val="90000"/>
              </a:lnSpc>
              <a:spcBef>
                <a:spcPts val="600"/>
              </a:spcBef>
              <a:spcAft>
                <a:spcPts val="0"/>
              </a:spcAft>
              <a:buClr>
                <a:schemeClr val="dk1"/>
              </a:buClr>
              <a:buSzPct val="100000"/>
              <a:buFont typeface="Arial"/>
              <a:buNone/>
            </a:pPr>
            <a:r>
              <a:rPr b="0" i="0" lang="en-US" sz="2000" u="none" cap="none" strike="noStrike">
                <a:solidFill>
                  <a:srgbClr val="000000"/>
                </a:solidFill>
                <a:latin typeface="Cambria"/>
                <a:ea typeface="Cambria"/>
                <a:cs typeface="Cambria"/>
                <a:sym typeface="Cambria"/>
              </a:rPr>
              <a:t>Stacking </a:t>
            </a:r>
            <a:r>
              <a:rPr b="1" i="0" lang="en-US" sz="2000" u="none" cap="none" strike="noStrike">
                <a:solidFill>
                  <a:srgbClr val="000000"/>
                </a:solidFill>
                <a:highlight>
                  <a:srgbClr val="FFFF00"/>
                </a:highlight>
                <a:latin typeface="Cambria"/>
                <a:ea typeface="Cambria"/>
                <a:cs typeface="Cambria"/>
                <a:sym typeface="Cambria"/>
              </a:rPr>
              <a:t>Layers</a:t>
            </a:r>
          </a:p>
          <a:p>
            <a:pPr indent="-127000" lvl="0" marL="0" marR="0" rtl="0" algn="l">
              <a:lnSpc>
                <a:spcPct val="90000"/>
              </a:lnSpc>
              <a:spcBef>
                <a:spcPts val="600"/>
              </a:spcBef>
              <a:spcAft>
                <a:spcPts val="0"/>
              </a:spcAft>
              <a:buClr>
                <a:schemeClr val="dk1"/>
              </a:buClr>
              <a:buSzPct val="100000"/>
              <a:buFont typeface="Arial"/>
              <a:buNone/>
            </a:pPr>
            <a:r>
              <a:rPr b="0" i="0" lang="en-US" sz="2000" u="none" cap="none" strike="noStrike">
                <a:solidFill>
                  <a:srgbClr val="000000"/>
                </a:solidFill>
                <a:latin typeface="Cambria"/>
                <a:ea typeface="Cambria"/>
                <a:cs typeface="Cambria"/>
                <a:sym typeface="Cambria"/>
              </a:rPr>
              <a:t>               &amp;</a:t>
            </a:r>
          </a:p>
          <a:p>
            <a:pPr indent="-127000" lvl="0" marL="0" marR="0" rtl="0" algn="l">
              <a:lnSpc>
                <a:spcPct val="90000"/>
              </a:lnSpc>
              <a:spcBef>
                <a:spcPts val="600"/>
              </a:spcBef>
              <a:spcAft>
                <a:spcPts val="0"/>
              </a:spcAft>
              <a:buClr>
                <a:schemeClr val="dk1"/>
              </a:buClr>
              <a:buSzPct val="100000"/>
              <a:buFont typeface="Arial"/>
              <a:buNone/>
            </a:pPr>
            <a:r>
              <a:rPr b="0" i="0" lang="en-US" sz="2000" u="none" cap="none" strike="noStrike">
                <a:solidFill>
                  <a:srgbClr val="000000"/>
                </a:solidFill>
                <a:latin typeface="Cambria"/>
                <a:ea typeface="Cambria"/>
                <a:cs typeface="Cambria"/>
                <a:sym typeface="Cambria"/>
              </a:rPr>
              <a:t>Learning</a:t>
            </a:r>
            <a:r>
              <a:rPr b="1" i="0" lang="en-US" sz="2000" u="none" cap="none" strike="noStrike">
                <a:solidFill>
                  <a:srgbClr val="000000"/>
                </a:solidFill>
                <a:latin typeface="Cambria"/>
                <a:ea typeface="Cambria"/>
                <a:cs typeface="Cambria"/>
                <a:sym typeface="Cambria"/>
              </a:rPr>
              <a:t> </a:t>
            </a:r>
            <a:r>
              <a:rPr b="1" i="0" lang="en-US" sz="2000" u="none" cap="none" strike="noStrike">
                <a:solidFill>
                  <a:srgbClr val="000000"/>
                </a:solidFill>
                <a:highlight>
                  <a:srgbClr val="FFFF00"/>
                </a:highlight>
                <a:latin typeface="Cambria"/>
                <a:ea typeface="Cambria"/>
                <a:cs typeface="Cambria"/>
                <a:sym typeface="Cambria"/>
              </a:rPr>
              <a:t>End-to-End</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pic>
        <p:nvPicPr>
          <p:cNvPr id="298" name="Shape 298"/>
          <p:cNvPicPr preferRelativeResize="0"/>
          <p:nvPr/>
        </p:nvPicPr>
        <p:blipFill rotWithShape="1">
          <a:blip r:embed="rId3">
            <a:alphaModFix/>
          </a:blip>
          <a:srcRect b="2" l="0" r="15241" t="0"/>
          <a:stretch/>
        </p:blipFill>
        <p:spPr>
          <a:xfrm>
            <a:off x="4348386" y="10"/>
            <a:ext cx="4782826" cy="5143490"/>
          </a:xfrm>
          <a:prstGeom prst="rect">
            <a:avLst/>
          </a:prstGeom>
          <a:noFill/>
          <a:ln>
            <a:noFill/>
          </a:ln>
        </p:spPr>
      </p:pic>
      <p:sp>
        <p:nvSpPr>
          <p:cNvPr id="299" name="Shape 299"/>
          <p:cNvSpPr txBox="1"/>
          <p:nvPr>
            <p:ph type="title"/>
          </p:nvPr>
        </p:nvSpPr>
        <p:spPr>
          <a:xfrm>
            <a:off x="106136" y="0"/>
            <a:ext cx="7886700" cy="994172"/>
          </a:xfrm>
          <a:prstGeom prst="rect">
            <a:avLst/>
          </a:prstGeom>
          <a:noFill/>
          <a:ln>
            <a:noFill/>
          </a:ln>
        </p:spPr>
        <p:txBody>
          <a:bodyPr anchorCtr="0" anchor="b" bIns="91425" lIns="91425" rIns="91425" wrap="square" tIns="91425">
            <a:noAutofit/>
          </a:bodyPr>
          <a:lstStyle/>
          <a:p>
            <a:pPr indent="-190500" lvl="0" marL="0" marR="0" rtl="0" algn="l">
              <a:lnSpc>
                <a:spcPct val="100000"/>
              </a:lnSpc>
              <a:spcBef>
                <a:spcPts val="0"/>
              </a:spcBef>
              <a:spcAft>
                <a:spcPts val="0"/>
              </a:spcAft>
              <a:buClr>
                <a:schemeClr val="dk1"/>
              </a:buClr>
              <a:buSzPct val="100000"/>
              <a:buFont typeface="Arial"/>
              <a:buNone/>
            </a:pPr>
            <a:r>
              <a:rPr b="0" i="0" lang="en-US" sz="3000" u="sng" cap="none" strike="noStrike">
                <a:solidFill>
                  <a:schemeClr val="dk1"/>
                </a:solidFill>
                <a:latin typeface="Cambria"/>
                <a:ea typeface="Cambria"/>
                <a:cs typeface="Cambria"/>
                <a:sym typeface="Cambria"/>
              </a:rPr>
              <a:t>What is a layer?</a:t>
            </a:r>
          </a:p>
        </p:txBody>
      </p:sp>
      <p:sp>
        <p:nvSpPr>
          <p:cNvPr id="300" name="Shape 300"/>
          <p:cNvSpPr txBox="1"/>
          <p:nvPr>
            <p:ph idx="12" type="sldNum"/>
          </p:nvPr>
        </p:nvSpPr>
        <p:spPr>
          <a:xfrm>
            <a:off x="6457950" y="4767263"/>
            <a:ext cx="2057400" cy="273844"/>
          </a:xfrm>
          <a:prstGeom prst="rect">
            <a:avLst/>
          </a:prstGeom>
          <a:noFill/>
          <a:ln>
            <a:noFill/>
          </a:ln>
        </p:spPr>
        <p:txBody>
          <a:bodyPr anchorCtr="0" anchor="ctr" bIns="91425" lIns="91425" rIns="91425" wrap="square" tIns="91425">
            <a:noAutofit/>
          </a:bodyPr>
          <a:lstStyle/>
          <a:p>
            <a:pPr indent="-57150" lvl="0" marL="0" marR="0" rtl="0" algn="r">
              <a:spcBef>
                <a:spcPts val="0"/>
              </a:spcBef>
              <a:buClr>
                <a:schemeClr val="dk2"/>
              </a:buClr>
              <a:buSzPct val="100000"/>
              <a:buFont typeface="Cambria"/>
              <a:buNone/>
            </a:pPr>
            <a:fld id="{00000000-1234-1234-1234-123412341234}" type="slidenum">
              <a:rPr b="0" i="0" lang="en-US" sz="900" u="none" cap="none" strike="noStrike">
                <a:solidFill>
                  <a:schemeClr val="dk2"/>
                </a:solidFill>
                <a:latin typeface="Cambria"/>
                <a:ea typeface="Cambria"/>
                <a:cs typeface="Cambria"/>
                <a:sym typeface="Cambria"/>
              </a:rPr>
              <a:t>‹#›</a:t>
            </a:fld>
          </a:p>
        </p:txBody>
      </p:sp>
      <p:sp>
        <p:nvSpPr>
          <p:cNvPr id="301" name="Shape 301"/>
          <p:cNvSpPr txBox="1"/>
          <p:nvPr>
            <p:ph idx="4294967295" type="body"/>
          </p:nvPr>
        </p:nvSpPr>
        <p:spPr>
          <a:xfrm>
            <a:off x="190912" y="2045494"/>
            <a:ext cx="3882571" cy="1052512"/>
          </a:xfrm>
          <a:prstGeom prst="rect">
            <a:avLst/>
          </a:prstGeom>
          <a:noFill/>
          <a:ln>
            <a:noFill/>
          </a:ln>
        </p:spPr>
        <p:txBody>
          <a:bodyPr anchorCtr="0" anchor="t" bIns="91425" lIns="91425" rIns="91425" wrap="square" tIns="91425">
            <a:noAutofit/>
          </a:bodyPr>
          <a:lstStyle/>
          <a:p>
            <a:pPr indent="-58207" lvl="0" marL="0" marR="0" rtl="0" algn="l">
              <a:lnSpc>
                <a:spcPct val="100000"/>
              </a:lnSpc>
              <a:spcBef>
                <a:spcPts val="0"/>
              </a:spcBef>
              <a:spcAft>
                <a:spcPts val="0"/>
              </a:spcAft>
              <a:buClr>
                <a:schemeClr val="dk1"/>
              </a:buClr>
              <a:buSzPct val="45833"/>
              <a:buFont typeface="Arial"/>
              <a:buNone/>
            </a:pPr>
            <a:r>
              <a:rPr b="0" i="0" lang="en-US" sz="2000" u="none" cap="none" strike="noStrike">
                <a:solidFill>
                  <a:schemeClr val="dk1"/>
                </a:solidFill>
                <a:latin typeface="Cambria"/>
                <a:ea typeface="Cambria"/>
                <a:cs typeface="Cambria"/>
                <a:sym typeface="Cambria"/>
              </a:rPr>
              <a:t>Deep networks are layered models made by stacking different types of transformation</a:t>
            </a:r>
          </a:p>
        </p:txBody>
      </p:sp>
      <p:sp>
        <p:nvSpPr>
          <p:cNvPr id="302" name="Shape 302"/>
          <p:cNvSpPr txBox="1"/>
          <p:nvPr>
            <p:ph idx="4294967295" type="body"/>
          </p:nvPr>
        </p:nvSpPr>
        <p:spPr>
          <a:xfrm>
            <a:off x="285976" y="1026166"/>
            <a:ext cx="3882571" cy="819150"/>
          </a:xfrm>
          <a:prstGeom prst="rect">
            <a:avLst/>
          </a:prstGeom>
          <a:noFill/>
          <a:ln>
            <a:noFill/>
          </a:ln>
        </p:spPr>
        <p:txBody>
          <a:bodyPr anchorCtr="0" anchor="t" bIns="91425" lIns="91425" rIns="91425" wrap="square" tIns="91425">
            <a:noAutofit/>
          </a:bodyPr>
          <a:lstStyle/>
          <a:p>
            <a:pPr indent="-127000" lvl="0" marL="0" marR="0" rtl="0" algn="l">
              <a:lnSpc>
                <a:spcPct val="100000"/>
              </a:lnSpc>
              <a:spcBef>
                <a:spcPts val="0"/>
              </a:spcBef>
              <a:spcAft>
                <a:spcPts val="0"/>
              </a:spcAft>
              <a:buClr>
                <a:schemeClr val="dk1"/>
              </a:buClr>
              <a:buSzPct val="100000"/>
              <a:buFont typeface="Arial"/>
              <a:buNone/>
            </a:pPr>
            <a:r>
              <a:rPr b="0" i="0" lang="en-US" sz="2000" u="none" cap="none" strike="noStrike">
                <a:solidFill>
                  <a:schemeClr val="dk1"/>
                </a:solidFill>
                <a:latin typeface="Cambria"/>
                <a:ea typeface="Cambria"/>
                <a:cs typeface="Cambria"/>
                <a:sym typeface="Cambria"/>
              </a:rPr>
              <a:t>A </a:t>
            </a:r>
            <a:r>
              <a:rPr b="1" i="0" lang="en-US" sz="2000" u="none" cap="none" strike="noStrike">
                <a:solidFill>
                  <a:schemeClr val="dk1"/>
                </a:solidFill>
                <a:latin typeface="Cambria"/>
                <a:ea typeface="Cambria"/>
                <a:cs typeface="Cambria"/>
                <a:sym typeface="Cambria"/>
              </a:rPr>
              <a:t>layer</a:t>
            </a:r>
            <a:r>
              <a:rPr b="0" i="0" lang="en-US" sz="2000" u="none" cap="none" strike="noStrike">
                <a:solidFill>
                  <a:schemeClr val="dk1"/>
                </a:solidFill>
                <a:latin typeface="Cambria"/>
                <a:ea typeface="Cambria"/>
                <a:cs typeface="Cambria"/>
                <a:sym typeface="Cambria"/>
              </a:rPr>
              <a:t> is a transformation</a:t>
            </a:r>
          </a:p>
        </p:txBody>
      </p:sp>
      <p:sp>
        <p:nvSpPr>
          <p:cNvPr id="303" name="Shape 303"/>
          <p:cNvSpPr txBox="1"/>
          <p:nvPr>
            <p:ph idx="4294967295" type="body"/>
          </p:nvPr>
        </p:nvSpPr>
        <p:spPr>
          <a:xfrm>
            <a:off x="674193" y="3332163"/>
            <a:ext cx="3251200" cy="1435100"/>
          </a:xfrm>
          <a:prstGeom prst="rect">
            <a:avLst/>
          </a:prstGeom>
          <a:noFill/>
          <a:ln>
            <a:noFill/>
          </a:ln>
        </p:spPr>
        <p:txBody>
          <a:bodyPr anchorCtr="0" anchor="t" bIns="91425" lIns="91425" rIns="91425" wrap="square" tIns="91425">
            <a:noAutofit/>
          </a:bodyPr>
          <a:lstStyle/>
          <a:p>
            <a:pPr indent="-127000" lvl="0" marL="0" marR="0" rtl="0" algn="l">
              <a:lnSpc>
                <a:spcPct val="100000"/>
              </a:lnSpc>
              <a:spcBef>
                <a:spcPts val="0"/>
              </a:spcBef>
              <a:spcAft>
                <a:spcPts val="0"/>
              </a:spcAft>
              <a:buClr>
                <a:schemeClr val="dk1"/>
              </a:buClr>
              <a:buSzPct val="100000"/>
              <a:buFont typeface="Courier New"/>
              <a:buNone/>
            </a:pPr>
            <a:r>
              <a:rPr b="0" i="0" lang="en-US" sz="2000" u="none" cap="none" strike="noStrike">
                <a:solidFill>
                  <a:srgbClr val="C30000"/>
                </a:solidFill>
                <a:latin typeface="Courier New"/>
                <a:ea typeface="Courier New"/>
                <a:cs typeface="Courier New"/>
                <a:sym typeface="Courier New"/>
              </a:rPr>
              <a:t>x</a:t>
            </a:r>
            <a:r>
              <a:rPr b="0" baseline="-25000" i="0" lang="en-US" sz="2000" u="none" cap="none" strike="noStrike">
                <a:solidFill>
                  <a:srgbClr val="C30000"/>
                </a:solidFill>
                <a:latin typeface="Courier New"/>
                <a:ea typeface="Courier New"/>
                <a:cs typeface="Courier New"/>
                <a:sym typeface="Courier New"/>
              </a:rPr>
              <a:t>2</a:t>
            </a:r>
            <a:r>
              <a:rPr b="0" i="0" lang="en-US" sz="2000" u="none" cap="none" strike="noStrike">
                <a:solidFill>
                  <a:schemeClr val="dk1"/>
                </a:solidFill>
                <a:latin typeface="Courier New"/>
                <a:ea typeface="Courier New"/>
                <a:cs typeface="Courier New"/>
                <a:sym typeface="Courier New"/>
              </a:rPr>
              <a:t>  = </a:t>
            </a:r>
            <a:r>
              <a:rPr b="1" i="0" lang="en-US" sz="2000" u="none" cap="none" strike="noStrike">
                <a:solidFill>
                  <a:schemeClr val="dk1"/>
                </a:solidFill>
                <a:latin typeface="Courier New"/>
                <a:ea typeface="Courier New"/>
                <a:cs typeface="Courier New"/>
                <a:sym typeface="Courier New"/>
              </a:rPr>
              <a:t>layer</a:t>
            </a:r>
            <a:r>
              <a:rPr b="1" baseline="-25000" i="0" lang="en-US" sz="2000" u="none" cap="none" strike="noStrike">
                <a:solidFill>
                  <a:srgbClr val="000000"/>
                </a:solidFill>
                <a:latin typeface="Courier New"/>
                <a:ea typeface="Courier New"/>
                <a:cs typeface="Courier New"/>
                <a:sym typeface="Courier New"/>
              </a:rPr>
              <a:t>1</a:t>
            </a:r>
            <a:r>
              <a:rPr b="0" i="0" lang="en-US" sz="2000" u="none" cap="none" strike="noStrike">
                <a:solidFill>
                  <a:schemeClr val="dk1"/>
                </a:solidFill>
                <a:latin typeface="Courier New"/>
                <a:ea typeface="Courier New"/>
                <a:cs typeface="Courier New"/>
                <a:sym typeface="Courier New"/>
              </a:rPr>
              <a:t>(x</a:t>
            </a:r>
            <a:r>
              <a:rPr b="0" baseline="-25000" i="0" lang="en-US" sz="2000" u="none" cap="none" strike="noStrike">
                <a:solidFill>
                  <a:srgbClr val="000000"/>
                </a:solidFill>
                <a:latin typeface="Courier New"/>
                <a:ea typeface="Courier New"/>
                <a:cs typeface="Courier New"/>
                <a:sym typeface="Courier New"/>
              </a:rPr>
              <a:t>1</a:t>
            </a:r>
            <a:r>
              <a:rPr b="0" i="0" lang="en-US" sz="2000" u="none" cap="none" strike="noStrike">
                <a:solidFill>
                  <a:schemeClr val="dk1"/>
                </a:solidFill>
                <a:latin typeface="Courier New"/>
                <a:ea typeface="Courier New"/>
                <a:cs typeface="Courier New"/>
                <a:sym typeface="Courier New"/>
              </a:rPr>
              <a:t>)</a:t>
            </a:r>
          </a:p>
          <a:p>
            <a:pPr indent="-127000" lvl="0" marL="0" marR="0" rtl="0" algn="l">
              <a:lnSpc>
                <a:spcPct val="100000"/>
              </a:lnSpc>
              <a:spcBef>
                <a:spcPts val="0"/>
              </a:spcBef>
              <a:spcAft>
                <a:spcPts val="0"/>
              </a:spcAft>
              <a:buClr>
                <a:schemeClr val="dk1"/>
              </a:buClr>
              <a:buSzPct val="100000"/>
              <a:buFont typeface="Courier New"/>
              <a:buNone/>
            </a:pPr>
            <a:r>
              <a:rPr b="0" i="0" lang="en-US" sz="2000" u="none" cap="none" strike="noStrike">
                <a:solidFill>
                  <a:srgbClr val="C30000"/>
                </a:solidFill>
                <a:latin typeface="Courier New"/>
                <a:ea typeface="Courier New"/>
                <a:cs typeface="Courier New"/>
                <a:sym typeface="Courier New"/>
              </a:rPr>
              <a:t>x</a:t>
            </a:r>
            <a:r>
              <a:rPr b="0" baseline="-25000" i="0" lang="en-US" sz="2000" u="none" cap="none" strike="noStrike">
                <a:solidFill>
                  <a:srgbClr val="C30000"/>
                </a:solidFill>
                <a:latin typeface="Courier New"/>
                <a:ea typeface="Courier New"/>
                <a:cs typeface="Courier New"/>
                <a:sym typeface="Courier New"/>
              </a:rPr>
              <a:t>3</a:t>
            </a:r>
            <a:r>
              <a:rPr b="0" i="0" lang="en-US" sz="2000" u="none" cap="none" strike="noStrike">
                <a:solidFill>
                  <a:schemeClr val="dk1"/>
                </a:solidFill>
                <a:latin typeface="Courier New"/>
                <a:ea typeface="Courier New"/>
                <a:cs typeface="Courier New"/>
                <a:sym typeface="Courier New"/>
              </a:rPr>
              <a:t>  = </a:t>
            </a:r>
            <a:r>
              <a:rPr b="1" i="0" lang="en-US" sz="2000" u="none" cap="none" strike="noStrike">
                <a:solidFill>
                  <a:schemeClr val="dk1"/>
                </a:solidFill>
                <a:latin typeface="Courier New"/>
                <a:ea typeface="Courier New"/>
                <a:cs typeface="Courier New"/>
                <a:sym typeface="Courier New"/>
              </a:rPr>
              <a:t>layer</a:t>
            </a:r>
            <a:r>
              <a:rPr b="1" baseline="-25000" i="0" lang="en-US" sz="2000" u="none" cap="none" strike="noStrike">
                <a:solidFill>
                  <a:srgbClr val="000000"/>
                </a:solidFill>
                <a:latin typeface="Courier New"/>
                <a:ea typeface="Courier New"/>
                <a:cs typeface="Courier New"/>
                <a:sym typeface="Courier New"/>
              </a:rPr>
              <a:t>2</a:t>
            </a:r>
            <a:r>
              <a:rPr b="0" i="0" lang="en-US" sz="2000" u="none" cap="none" strike="noStrike">
                <a:solidFill>
                  <a:schemeClr val="dk1"/>
                </a:solidFill>
                <a:latin typeface="Courier New"/>
                <a:ea typeface="Courier New"/>
                <a:cs typeface="Courier New"/>
                <a:sym typeface="Courier New"/>
              </a:rPr>
              <a:t>(x</a:t>
            </a:r>
            <a:r>
              <a:rPr b="0" baseline="-25000" i="0" lang="en-US" sz="2000" u="none" cap="none" strike="noStrike">
                <a:solidFill>
                  <a:srgbClr val="000000"/>
                </a:solidFill>
                <a:latin typeface="Courier New"/>
                <a:ea typeface="Courier New"/>
                <a:cs typeface="Courier New"/>
                <a:sym typeface="Courier New"/>
              </a:rPr>
              <a:t>2</a:t>
            </a:r>
            <a:r>
              <a:rPr b="0" i="0" lang="en-US" sz="2000" u="none" cap="none" strike="noStrike">
                <a:solidFill>
                  <a:schemeClr val="dk1"/>
                </a:solidFill>
                <a:latin typeface="Courier New"/>
                <a:ea typeface="Courier New"/>
                <a:cs typeface="Courier New"/>
                <a:sym typeface="Courier New"/>
              </a:rPr>
              <a:t>)</a:t>
            </a:r>
          </a:p>
          <a:p>
            <a:pPr indent="-127000" lvl="0" marL="0" marR="0" rtl="0" algn="l">
              <a:lnSpc>
                <a:spcPct val="100000"/>
              </a:lnSpc>
              <a:spcBef>
                <a:spcPts val="0"/>
              </a:spcBef>
              <a:spcAft>
                <a:spcPts val="0"/>
              </a:spcAft>
              <a:buClr>
                <a:schemeClr val="dk1"/>
              </a:buClr>
              <a:buSzPct val="100000"/>
              <a:buFont typeface="Courier New"/>
              <a:buNone/>
            </a:pPr>
            <a:r>
              <a:rPr b="0" i="0" lang="en-US" sz="2000" u="none" cap="none" strike="noStrike">
                <a:solidFill>
                  <a:schemeClr val="dk1"/>
                </a:solidFill>
                <a:latin typeface="Courier New"/>
                <a:ea typeface="Courier New"/>
                <a:cs typeface="Courier New"/>
                <a:sym typeface="Courier New"/>
              </a:rPr>
              <a:t>...</a:t>
            </a:r>
          </a:p>
        </p:txBody>
      </p:sp>
      <p:sp>
        <p:nvSpPr>
          <p:cNvPr id="304" name="Shape 304"/>
          <p:cNvSpPr txBox="1"/>
          <p:nvPr>
            <p:ph idx="4294967295" type="body"/>
          </p:nvPr>
        </p:nvSpPr>
        <p:spPr>
          <a:xfrm>
            <a:off x="4348386" y="4202509"/>
            <a:ext cx="4529137" cy="504825"/>
          </a:xfrm>
          <a:prstGeom prst="rect">
            <a:avLst/>
          </a:prstGeom>
          <a:noFill/>
          <a:ln>
            <a:noFill/>
          </a:ln>
        </p:spPr>
        <p:txBody>
          <a:bodyPr anchorCtr="0" anchor="t" bIns="91425" lIns="91425" rIns="91425" wrap="square" tIns="91425">
            <a:noAutofit/>
          </a:bodyPr>
          <a:lstStyle/>
          <a:p>
            <a:pPr indent="-127000" lvl="0" marL="0" marR="0" rtl="0" algn="l">
              <a:lnSpc>
                <a:spcPct val="100000"/>
              </a:lnSpc>
              <a:spcBef>
                <a:spcPts val="0"/>
              </a:spcBef>
              <a:buClr>
                <a:schemeClr val="dk1"/>
              </a:buClr>
              <a:buSzPct val="100000"/>
              <a:buFont typeface="Arial"/>
              <a:buNone/>
            </a:pPr>
            <a:r>
              <a:rPr b="0" i="1" lang="en-US" sz="2000" u="none" cap="none" strike="noStrike">
                <a:solidFill>
                  <a:schemeClr val="dk1"/>
                </a:solidFill>
                <a:latin typeface="Cambria"/>
                <a:ea typeface="Cambria"/>
                <a:cs typeface="Cambria"/>
                <a:sym typeface="Cambria"/>
              </a:rPr>
              <a:t>How do layers stack?</a:t>
            </a:r>
          </a:p>
        </p:txBody>
      </p:sp>
      <p:sp>
        <p:nvSpPr>
          <p:cNvPr id="305" name="Shape 305"/>
          <p:cNvSpPr txBox="1"/>
          <p:nvPr/>
        </p:nvSpPr>
        <p:spPr>
          <a:xfrm>
            <a:off x="674193" y="1356491"/>
            <a:ext cx="3000000" cy="606300"/>
          </a:xfrm>
          <a:prstGeom prst="rect">
            <a:avLst/>
          </a:prstGeom>
          <a:noFill/>
          <a:ln>
            <a:noFill/>
          </a:ln>
        </p:spPr>
        <p:txBody>
          <a:bodyPr anchorCtr="0" anchor="ctr" bIns="91425" lIns="91425" rIns="91425" wrap="square" tIns="91425">
            <a:noAutofit/>
          </a:bodyPr>
          <a:lstStyle/>
          <a:p>
            <a:pPr indent="-127000" lvl="0" marL="0" marR="0" rtl="0" algn="l">
              <a:lnSpc>
                <a:spcPct val="100000"/>
              </a:lnSpc>
              <a:spcBef>
                <a:spcPts val="0"/>
              </a:spcBef>
              <a:spcAft>
                <a:spcPts val="0"/>
              </a:spcAft>
              <a:buClr>
                <a:srgbClr val="C30000"/>
              </a:buClr>
              <a:buSzPct val="100000"/>
              <a:buFont typeface="Courier New"/>
              <a:buNone/>
            </a:pPr>
            <a:r>
              <a:rPr b="0" i="0" lang="en-US" sz="2000" u="none" cap="none" strike="noStrike">
                <a:solidFill>
                  <a:srgbClr val="C30000"/>
                </a:solidFill>
                <a:latin typeface="Courier New"/>
                <a:ea typeface="Courier New"/>
                <a:cs typeface="Courier New"/>
                <a:sym typeface="Courier New"/>
              </a:rPr>
              <a:t>x’</a:t>
            </a:r>
            <a:r>
              <a:rPr b="0" i="0" lang="en-US" sz="2000" u="none" cap="none" strike="noStrike">
                <a:solidFill>
                  <a:schemeClr val="dk1"/>
                </a:solidFill>
                <a:latin typeface="Courier New"/>
                <a:ea typeface="Courier New"/>
                <a:cs typeface="Courier New"/>
                <a:sym typeface="Courier New"/>
              </a:rPr>
              <a:t> = </a:t>
            </a:r>
            <a:r>
              <a:rPr b="1" i="0" lang="en-US" sz="2000" u="none" cap="none" strike="noStrike">
                <a:solidFill>
                  <a:schemeClr val="dk1"/>
                </a:solidFill>
                <a:latin typeface="Courier New"/>
                <a:ea typeface="Courier New"/>
                <a:cs typeface="Courier New"/>
                <a:sym typeface="Courier New"/>
              </a:rPr>
              <a:t>layer</a:t>
            </a:r>
            <a:r>
              <a:rPr b="0" i="0" lang="en-US" sz="2000" u="none" cap="none" strike="noStrike">
                <a:solidFill>
                  <a:schemeClr val="dk1"/>
                </a:solidFill>
                <a:latin typeface="Courier New"/>
                <a:ea typeface="Courier New"/>
                <a:cs typeface="Courier New"/>
                <a:sym typeface="Courier New"/>
              </a:rPr>
              <a:t>(x)</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Shape 310"/>
          <p:cNvSpPr txBox="1"/>
          <p:nvPr>
            <p:ph type="title"/>
          </p:nvPr>
        </p:nvSpPr>
        <p:spPr>
          <a:xfrm>
            <a:off x="573062" y="64193"/>
            <a:ext cx="7886700" cy="994172"/>
          </a:xfrm>
          <a:prstGeom prst="rect">
            <a:avLst/>
          </a:prstGeom>
          <a:noFill/>
          <a:ln>
            <a:noFill/>
          </a:ln>
        </p:spPr>
        <p:txBody>
          <a:bodyPr anchorCtr="0" anchor="b" bIns="91425" lIns="91425" rIns="91425" wrap="square" tIns="91425">
            <a:noAutofit/>
          </a:bodyPr>
          <a:lstStyle/>
          <a:p>
            <a:pPr indent="-190500" lvl="0" marL="0" marR="0" rtl="0" algn="l">
              <a:lnSpc>
                <a:spcPct val="100000"/>
              </a:lnSpc>
              <a:spcBef>
                <a:spcPts val="0"/>
              </a:spcBef>
              <a:spcAft>
                <a:spcPts val="0"/>
              </a:spcAft>
              <a:buClr>
                <a:schemeClr val="dk1"/>
              </a:buClr>
              <a:buSzPct val="100000"/>
              <a:buFont typeface="Arial"/>
              <a:buNone/>
            </a:pPr>
            <a:r>
              <a:rPr b="0" i="0" lang="en-US" sz="3000" u="sng" cap="none" strike="noStrike">
                <a:solidFill>
                  <a:schemeClr val="dk1"/>
                </a:solidFill>
                <a:latin typeface="Cambria"/>
                <a:ea typeface="Cambria"/>
                <a:cs typeface="Cambria"/>
                <a:sym typeface="Cambria"/>
              </a:rPr>
              <a:t>What is a network?</a:t>
            </a:r>
          </a:p>
        </p:txBody>
      </p:sp>
      <p:sp>
        <p:nvSpPr>
          <p:cNvPr id="311" name="Shape 311"/>
          <p:cNvSpPr txBox="1"/>
          <p:nvPr>
            <p:ph idx="12" type="sldNum"/>
          </p:nvPr>
        </p:nvSpPr>
        <p:spPr>
          <a:xfrm>
            <a:off x="6457950" y="4767263"/>
            <a:ext cx="2057400" cy="273844"/>
          </a:xfrm>
          <a:prstGeom prst="rect">
            <a:avLst/>
          </a:prstGeom>
          <a:noFill/>
          <a:ln>
            <a:noFill/>
          </a:ln>
        </p:spPr>
        <p:txBody>
          <a:bodyPr anchorCtr="0" anchor="ctr" bIns="91425" lIns="91425" rIns="91425" wrap="square" tIns="91425">
            <a:noAutofit/>
          </a:bodyPr>
          <a:lstStyle/>
          <a:p>
            <a:pPr indent="-57150" lvl="0" marL="0" marR="0" rtl="0" algn="r">
              <a:spcBef>
                <a:spcPts val="0"/>
              </a:spcBef>
              <a:buClr>
                <a:schemeClr val="dk2"/>
              </a:buClr>
              <a:buSzPct val="100000"/>
              <a:buFont typeface="Cambria"/>
              <a:buNone/>
            </a:pPr>
            <a:fld id="{00000000-1234-1234-1234-123412341234}" type="slidenum">
              <a:rPr b="0" i="0" lang="en-US" sz="900" u="none" cap="none" strike="noStrike">
                <a:solidFill>
                  <a:schemeClr val="dk2"/>
                </a:solidFill>
                <a:latin typeface="Cambria"/>
                <a:ea typeface="Cambria"/>
                <a:cs typeface="Cambria"/>
                <a:sym typeface="Cambria"/>
              </a:rPr>
              <a:t>‹#›</a:t>
            </a:fld>
          </a:p>
        </p:txBody>
      </p:sp>
      <p:sp>
        <p:nvSpPr>
          <p:cNvPr id="312" name="Shape 312"/>
          <p:cNvSpPr txBox="1"/>
          <p:nvPr>
            <p:ph idx="4294967295" type="body"/>
          </p:nvPr>
        </p:nvSpPr>
        <p:spPr>
          <a:xfrm>
            <a:off x="2825750" y="1185863"/>
            <a:ext cx="6318250" cy="1295400"/>
          </a:xfrm>
          <a:prstGeom prst="rect">
            <a:avLst/>
          </a:prstGeom>
          <a:noFill/>
          <a:ln>
            <a:noFill/>
          </a:ln>
        </p:spPr>
        <p:txBody>
          <a:bodyPr anchorCtr="0" anchor="t" bIns="91425" lIns="91425" rIns="91425" wrap="square" tIns="91425">
            <a:noAutofit/>
          </a:bodyPr>
          <a:lstStyle/>
          <a:p>
            <a:pPr indent="-127000" lvl="0" marL="0" marR="0" rtl="0" algn="l">
              <a:lnSpc>
                <a:spcPct val="100000"/>
              </a:lnSpc>
              <a:spcBef>
                <a:spcPts val="0"/>
              </a:spcBef>
              <a:spcAft>
                <a:spcPts val="0"/>
              </a:spcAft>
              <a:buClr>
                <a:schemeClr val="dk1"/>
              </a:buClr>
              <a:buSzPct val="100000"/>
              <a:buFont typeface="Arial"/>
              <a:buNone/>
            </a:pPr>
            <a:r>
              <a:rPr b="0" i="0" lang="en-US" sz="2000" u="none" cap="none" strike="noStrike">
                <a:solidFill>
                  <a:schemeClr val="dk1"/>
                </a:solidFill>
                <a:latin typeface="Cambria"/>
                <a:ea typeface="Cambria"/>
                <a:cs typeface="Cambria"/>
                <a:sym typeface="Cambria"/>
              </a:rPr>
              <a:t>Networks run layer-by-layer, composing</a:t>
            </a:r>
          </a:p>
          <a:p>
            <a:pPr indent="-127000" lvl="0" marL="0" marR="0" rtl="0" algn="l">
              <a:lnSpc>
                <a:spcPct val="100000"/>
              </a:lnSpc>
              <a:spcBef>
                <a:spcPts val="0"/>
              </a:spcBef>
              <a:spcAft>
                <a:spcPts val="0"/>
              </a:spcAft>
              <a:buClr>
                <a:schemeClr val="dk1"/>
              </a:buClr>
              <a:buSzPct val="100000"/>
              <a:buFont typeface="Arial"/>
              <a:buNone/>
            </a:pPr>
            <a:r>
              <a:rPr b="0" i="0" lang="en-US" sz="2000" u="none" cap="none" strike="noStrike">
                <a:solidFill>
                  <a:schemeClr val="dk1"/>
                </a:solidFill>
                <a:latin typeface="Cambria"/>
                <a:ea typeface="Cambria"/>
                <a:cs typeface="Cambria"/>
                <a:sym typeface="Cambria"/>
              </a:rPr>
              <a:t>the input-output transformation of each layer</a:t>
            </a:r>
          </a:p>
        </p:txBody>
      </p:sp>
      <p:sp>
        <p:nvSpPr>
          <p:cNvPr id="313" name="Shape 313"/>
          <p:cNvSpPr txBox="1"/>
          <p:nvPr>
            <p:ph idx="4294967295" type="body"/>
          </p:nvPr>
        </p:nvSpPr>
        <p:spPr>
          <a:xfrm>
            <a:off x="2825750" y="3087688"/>
            <a:ext cx="6318250" cy="1190625"/>
          </a:xfrm>
          <a:prstGeom prst="rect">
            <a:avLst/>
          </a:prstGeom>
          <a:noFill/>
          <a:ln>
            <a:noFill/>
          </a:ln>
        </p:spPr>
        <p:txBody>
          <a:bodyPr anchorCtr="0" anchor="t" bIns="91425" lIns="91425" rIns="91425" wrap="square" tIns="91425">
            <a:noAutofit/>
          </a:bodyPr>
          <a:lstStyle/>
          <a:p>
            <a:pPr indent="-127000" lvl="0" marL="0" marR="0" rtl="0" algn="l">
              <a:lnSpc>
                <a:spcPct val="100000"/>
              </a:lnSpc>
              <a:spcBef>
                <a:spcPts val="0"/>
              </a:spcBef>
              <a:spcAft>
                <a:spcPts val="0"/>
              </a:spcAft>
              <a:buClr>
                <a:schemeClr val="dk1"/>
              </a:buClr>
              <a:buSzPct val="100000"/>
              <a:buFont typeface="Arial"/>
              <a:buNone/>
            </a:pPr>
            <a:r>
              <a:rPr b="0" i="0" lang="en-US" sz="2000" u="none" cap="none" strike="noStrike">
                <a:solidFill>
                  <a:schemeClr val="dk1"/>
                </a:solidFill>
                <a:latin typeface="Cambria"/>
                <a:ea typeface="Cambria"/>
                <a:cs typeface="Cambria"/>
                <a:sym typeface="Cambria"/>
              </a:rPr>
              <a:t>During learning, the error is passed back</a:t>
            </a:r>
          </a:p>
          <a:p>
            <a:pPr indent="-127000" lvl="0" marL="0" marR="0" rtl="0" algn="l">
              <a:lnSpc>
                <a:spcPct val="100000"/>
              </a:lnSpc>
              <a:spcBef>
                <a:spcPts val="0"/>
              </a:spcBef>
              <a:spcAft>
                <a:spcPts val="0"/>
              </a:spcAft>
              <a:buClr>
                <a:schemeClr val="dk1"/>
              </a:buClr>
              <a:buSzPct val="100000"/>
              <a:buFont typeface="Arial"/>
              <a:buNone/>
            </a:pPr>
            <a:r>
              <a:rPr b="0" i="0" lang="en-US" sz="2000" u="none" cap="none" strike="noStrike">
                <a:solidFill>
                  <a:schemeClr val="dk1"/>
                </a:solidFill>
                <a:latin typeface="Cambria"/>
                <a:ea typeface="Cambria"/>
                <a:cs typeface="Cambria"/>
                <a:sym typeface="Cambria"/>
              </a:rPr>
              <a:t>layer-by-layer to tune the transformations</a:t>
            </a:r>
          </a:p>
        </p:txBody>
      </p:sp>
      <p:sp>
        <p:nvSpPr>
          <p:cNvPr id="314" name="Shape 314"/>
          <p:cNvSpPr txBox="1"/>
          <p:nvPr>
            <p:ph idx="4294967295" type="body"/>
          </p:nvPr>
        </p:nvSpPr>
        <p:spPr>
          <a:xfrm>
            <a:off x="2839049" y="4184330"/>
            <a:ext cx="5295900" cy="506412"/>
          </a:xfrm>
          <a:prstGeom prst="rect">
            <a:avLst/>
          </a:prstGeom>
          <a:noFill/>
          <a:ln>
            <a:noFill/>
          </a:ln>
        </p:spPr>
        <p:txBody>
          <a:bodyPr anchorCtr="0" anchor="t" bIns="91425" lIns="91425" rIns="91425" wrap="square" tIns="91425">
            <a:noAutofit/>
          </a:bodyPr>
          <a:lstStyle/>
          <a:p>
            <a:pPr indent="-127000" lvl="0" marL="0" marR="0" rtl="0" algn="l">
              <a:lnSpc>
                <a:spcPct val="100000"/>
              </a:lnSpc>
              <a:spcBef>
                <a:spcPts val="0"/>
              </a:spcBef>
              <a:spcAft>
                <a:spcPts val="0"/>
              </a:spcAft>
              <a:buClr>
                <a:schemeClr val="dk1"/>
              </a:buClr>
              <a:buSzPct val="100000"/>
              <a:buFont typeface="Arial"/>
              <a:buNone/>
            </a:pPr>
            <a:r>
              <a:rPr b="0" i="1" lang="en-US" sz="2000" u="none" cap="none" strike="noStrike">
                <a:solidFill>
                  <a:schemeClr val="dk1"/>
                </a:solidFill>
                <a:latin typeface="Cambria"/>
                <a:ea typeface="Cambria"/>
                <a:cs typeface="Cambria"/>
                <a:sym typeface="Cambria"/>
              </a:rPr>
              <a:t>What kind of layers should we stack?</a:t>
            </a:r>
          </a:p>
        </p:txBody>
      </p:sp>
      <p:sp>
        <p:nvSpPr>
          <p:cNvPr id="315" name="Shape 315"/>
          <p:cNvSpPr txBox="1"/>
          <p:nvPr>
            <p:ph idx="4294967295" type="body"/>
          </p:nvPr>
        </p:nvSpPr>
        <p:spPr>
          <a:xfrm>
            <a:off x="3382410" y="2108040"/>
            <a:ext cx="749300" cy="1435100"/>
          </a:xfrm>
          <a:prstGeom prst="rect">
            <a:avLst/>
          </a:prstGeom>
          <a:noFill/>
          <a:ln>
            <a:noFill/>
          </a:ln>
        </p:spPr>
        <p:txBody>
          <a:bodyPr anchorCtr="0" anchor="t" bIns="91425" lIns="91425" rIns="91425" wrap="square" tIns="91425">
            <a:noAutofit/>
          </a:bodyPr>
          <a:lstStyle/>
          <a:p>
            <a:pPr indent="-127000" lvl="0" marL="0" marR="0" rtl="0" algn="l">
              <a:lnSpc>
                <a:spcPct val="100000"/>
              </a:lnSpc>
              <a:spcBef>
                <a:spcPts val="0"/>
              </a:spcBef>
              <a:spcAft>
                <a:spcPts val="0"/>
              </a:spcAft>
              <a:buClr>
                <a:schemeClr val="dk1"/>
              </a:buClr>
              <a:buSzPct val="100000"/>
              <a:buFont typeface="Courier New"/>
              <a:buNone/>
            </a:pPr>
            <a:r>
              <a:rPr b="0" i="0" lang="en-US" sz="2000" u="none" cap="none" strike="noStrike">
                <a:solidFill>
                  <a:srgbClr val="000000"/>
                </a:solidFill>
                <a:latin typeface="Courier New"/>
                <a:ea typeface="Courier New"/>
                <a:cs typeface="Courier New"/>
                <a:sym typeface="Courier New"/>
              </a:rPr>
              <a:t>x</a:t>
            </a:r>
            <a:r>
              <a:rPr b="0" baseline="-25000" i="0" lang="en-US" sz="2000" u="none" cap="none" strike="noStrike">
                <a:solidFill>
                  <a:srgbClr val="000000"/>
                </a:solidFill>
                <a:latin typeface="Courier New"/>
                <a:ea typeface="Courier New"/>
                <a:cs typeface="Courier New"/>
                <a:sym typeface="Courier New"/>
              </a:rPr>
              <a:t>1</a:t>
            </a:r>
          </a:p>
          <a:p>
            <a:pPr indent="-127000" lvl="0" marL="0" marR="0" rtl="0" algn="l">
              <a:lnSpc>
                <a:spcPct val="100000"/>
              </a:lnSpc>
              <a:spcBef>
                <a:spcPts val="0"/>
              </a:spcBef>
              <a:spcAft>
                <a:spcPts val="0"/>
              </a:spcAft>
              <a:buClr>
                <a:schemeClr val="dk1"/>
              </a:buClr>
              <a:buSzPct val="100000"/>
              <a:buFont typeface="Courier New"/>
              <a:buNone/>
            </a:pPr>
            <a:r>
              <a:rPr b="0" i="0" lang="en-US" sz="2000" u="none" cap="none" strike="noStrike">
                <a:solidFill>
                  <a:srgbClr val="000000"/>
                </a:solidFill>
                <a:latin typeface="Courier New"/>
                <a:ea typeface="Courier New"/>
                <a:cs typeface="Courier New"/>
                <a:sym typeface="Courier New"/>
              </a:rPr>
              <a:t>out</a:t>
            </a:r>
          </a:p>
        </p:txBody>
      </p:sp>
      <p:sp>
        <p:nvSpPr>
          <p:cNvPr id="316" name="Shape 316"/>
          <p:cNvSpPr txBox="1"/>
          <p:nvPr>
            <p:ph idx="4294967295" type="body"/>
          </p:nvPr>
        </p:nvSpPr>
        <p:spPr>
          <a:xfrm>
            <a:off x="4012453" y="2108040"/>
            <a:ext cx="3440113" cy="1435100"/>
          </a:xfrm>
          <a:prstGeom prst="rect">
            <a:avLst/>
          </a:prstGeom>
          <a:noFill/>
          <a:ln>
            <a:noFill/>
          </a:ln>
        </p:spPr>
        <p:txBody>
          <a:bodyPr anchorCtr="0" anchor="t" bIns="91425" lIns="91425" rIns="91425" wrap="square" tIns="91425">
            <a:noAutofit/>
          </a:bodyPr>
          <a:lstStyle/>
          <a:p>
            <a:pPr indent="-127000" lvl="0" marL="0" marR="0" rtl="0" algn="l">
              <a:lnSpc>
                <a:spcPct val="100000"/>
              </a:lnSpc>
              <a:spcBef>
                <a:spcPts val="0"/>
              </a:spcBef>
              <a:spcAft>
                <a:spcPts val="0"/>
              </a:spcAft>
              <a:buClr>
                <a:schemeClr val="dk1"/>
              </a:buClr>
              <a:buSzPct val="100000"/>
              <a:buFont typeface="Courier New"/>
              <a:buNone/>
            </a:pPr>
            <a:r>
              <a:rPr b="0" i="0" lang="en-US" sz="2000" u="none" cap="none" strike="noStrike">
                <a:solidFill>
                  <a:schemeClr val="dk1"/>
                </a:solidFill>
                <a:latin typeface="Courier New"/>
                <a:ea typeface="Courier New"/>
                <a:cs typeface="Courier New"/>
                <a:sym typeface="Courier New"/>
              </a:rPr>
              <a:t>= </a:t>
            </a:r>
            <a:r>
              <a:rPr b="1" i="0" lang="en-US" sz="2000" u="none" cap="none" strike="noStrike">
                <a:solidFill>
                  <a:schemeClr val="dk1"/>
                </a:solidFill>
                <a:latin typeface="Courier New"/>
                <a:ea typeface="Courier New"/>
                <a:cs typeface="Courier New"/>
                <a:sym typeface="Courier New"/>
              </a:rPr>
              <a:t>layer</a:t>
            </a:r>
            <a:r>
              <a:rPr b="1" baseline="-25000" i="0" lang="en-US" sz="2000" u="none" cap="none" strike="noStrike">
                <a:solidFill>
                  <a:srgbClr val="000000"/>
                </a:solidFill>
                <a:latin typeface="Courier New"/>
                <a:ea typeface="Courier New"/>
                <a:cs typeface="Courier New"/>
                <a:sym typeface="Courier New"/>
              </a:rPr>
              <a:t>1</a:t>
            </a:r>
            <a:r>
              <a:rPr b="0" i="0" lang="en-US" sz="2000" u="none" cap="none" strike="noStrike">
                <a:solidFill>
                  <a:schemeClr val="dk1"/>
                </a:solidFill>
                <a:latin typeface="Courier New"/>
                <a:ea typeface="Courier New"/>
                <a:cs typeface="Courier New"/>
                <a:sym typeface="Courier New"/>
              </a:rPr>
              <a:t>(input)</a:t>
            </a:r>
          </a:p>
          <a:p>
            <a:pPr indent="-127000" lvl="0" marL="0" marR="0" rtl="0" algn="l">
              <a:lnSpc>
                <a:spcPct val="100000"/>
              </a:lnSpc>
              <a:spcBef>
                <a:spcPts val="0"/>
              </a:spcBef>
              <a:spcAft>
                <a:spcPts val="0"/>
              </a:spcAft>
              <a:buClr>
                <a:schemeClr val="dk1"/>
              </a:buClr>
              <a:buSzPct val="100000"/>
              <a:buFont typeface="Courier New"/>
              <a:buNone/>
            </a:pPr>
            <a:r>
              <a:rPr b="0" i="0" lang="en-US" sz="2000" u="none" cap="none" strike="noStrike">
                <a:solidFill>
                  <a:schemeClr val="dk1"/>
                </a:solidFill>
                <a:latin typeface="Courier New"/>
                <a:ea typeface="Courier New"/>
                <a:cs typeface="Courier New"/>
                <a:sym typeface="Courier New"/>
              </a:rPr>
              <a:t>= </a:t>
            </a:r>
            <a:r>
              <a:rPr b="1" i="0" lang="en-US" sz="2000" u="none" cap="none" strike="noStrike">
                <a:solidFill>
                  <a:schemeClr val="dk1"/>
                </a:solidFill>
                <a:latin typeface="Courier New"/>
                <a:ea typeface="Courier New"/>
                <a:cs typeface="Courier New"/>
                <a:sym typeface="Courier New"/>
              </a:rPr>
              <a:t>layer</a:t>
            </a:r>
            <a:r>
              <a:rPr b="1" baseline="-25000" i="0" lang="en-US" sz="2000" u="none" cap="none" strike="noStrike">
                <a:solidFill>
                  <a:srgbClr val="000000"/>
                </a:solidFill>
                <a:latin typeface="Courier New"/>
                <a:ea typeface="Courier New"/>
                <a:cs typeface="Courier New"/>
                <a:sym typeface="Courier New"/>
              </a:rPr>
              <a:t>2</a:t>
            </a:r>
            <a:r>
              <a:rPr b="0" i="0" lang="en-US" sz="2000" u="none" cap="none" strike="noStrike">
                <a:solidFill>
                  <a:schemeClr val="dk1"/>
                </a:solidFill>
                <a:latin typeface="Courier New"/>
                <a:ea typeface="Courier New"/>
                <a:cs typeface="Courier New"/>
                <a:sym typeface="Courier New"/>
              </a:rPr>
              <a:t>(x</a:t>
            </a:r>
            <a:r>
              <a:rPr b="0" baseline="-25000" i="0" lang="en-US" sz="2000" u="none" cap="none" strike="noStrike">
                <a:solidFill>
                  <a:srgbClr val="000000"/>
                </a:solidFill>
                <a:latin typeface="Courier New"/>
                <a:ea typeface="Courier New"/>
                <a:cs typeface="Courier New"/>
                <a:sym typeface="Courier New"/>
              </a:rPr>
              <a:t>1</a:t>
            </a:r>
            <a:r>
              <a:rPr b="0" i="0" lang="en-US" sz="2000" u="none" cap="none" strike="noStrike">
                <a:solidFill>
                  <a:schemeClr val="dk1"/>
                </a:solidFill>
                <a:latin typeface="Courier New"/>
                <a:ea typeface="Courier New"/>
                <a:cs typeface="Courier New"/>
                <a:sym typeface="Courier New"/>
              </a:rPr>
              <a:t>)</a:t>
            </a:r>
          </a:p>
        </p:txBody>
      </p:sp>
      <p:sp>
        <p:nvSpPr>
          <p:cNvPr id="317" name="Shape 317"/>
          <p:cNvSpPr txBox="1"/>
          <p:nvPr/>
        </p:nvSpPr>
        <p:spPr>
          <a:xfrm>
            <a:off x="573062" y="3300744"/>
            <a:ext cx="1057500" cy="436200"/>
          </a:xfrm>
          <a:prstGeom prst="rect">
            <a:avLst/>
          </a:prstGeom>
          <a:no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88900" lvl="0" marL="0" marR="0" rtl="0" algn="ctr">
              <a:lnSpc>
                <a:spcPct val="100000"/>
              </a:lnSpc>
              <a:spcBef>
                <a:spcPts val="0"/>
              </a:spcBef>
              <a:spcAft>
                <a:spcPts val="0"/>
              </a:spcAft>
              <a:buClr>
                <a:srgbClr val="000000"/>
              </a:buClr>
              <a:buSzPct val="100000"/>
              <a:buFont typeface="Arial"/>
              <a:buNone/>
            </a:pPr>
            <a:r>
              <a:rPr b="0" i="0" lang="en-US" sz="1400" u="none" cap="none" strike="noStrike">
                <a:solidFill>
                  <a:srgbClr val="000000"/>
                </a:solidFill>
                <a:latin typeface="Arial"/>
                <a:ea typeface="Arial"/>
                <a:cs typeface="Arial"/>
                <a:sym typeface="Arial"/>
              </a:rPr>
              <a:t>layer</a:t>
            </a:r>
            <a:r>
              <a:rPr b="0" baseline="-25000" i="0" lang="en-US" sz="1400" u="none" cap="none" strike="noStrike">
                <a:solidFill>
                  <a:srgbClr val="000000"/>
                </a:solidFill>
                <a:latin typeface="Arial"/>
                <a:ea typeface="Arial"/>
                <a:cs typeface="Arial"/>
                <a:sym typeface="Arial"/>
              </a:rPr>
              <a:t>1</a:t>
            </a:r>
          </a:p>
        </p:txBody>
      </p:sp>
      <p:sp>
        <p:nvSpPr>
          <p:cNvPr id="318" name="Shape 318"/>
          <p:cNvSpPr txBox="1"/>
          <p:nvPr/>
        </p:nvSpPr>
        <p:spPr>
          <a:xfrm>
            <a:off x="573062" y="2326078"/>
            <a:ext cx="1057500" cy="436200"/>
          </a:xfrm>
          <a:prstGeom prst="rect">
            <a:avLst/>
          </a:prstGeom>
          <a:no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88900" lvl="0" marL="0" marR="0" rtl="0" algn="ctr">
              <a:lnSpc>
                <a:spcPct val="100000"/>
              </a:lnSpc>
              <a:spcBef>
                <a:spcPts val="0"/>
              </a:spcBef>
              <a:spcAft>
                <a:spcPts val="0"/>
              </a:spcAft>
              <a:buClr>
                <a:srgbClr val="000000"/>
              </a:buClr>
              <a:buSzPct val="100000"/>
              <a:buFont typeface="Arial"/>
              <a:buNone/>
            </a:pPr>
            <a:r>
              <a:rPr b="0" i="0" lang="en-US" sz="1400" u="none" cap="none" strike="noStrike">
                <a:solidFill>
                  <a:srgbClr val="000000"/>
                </a:solidFill>
                <a:latin typeface="Arial"/>
                <a:ea typeface="Arial"/>
                <a:cs typeface="Arial"/>
                <a:sym typeface="Arial"/>
              </a:rPr>
              <a:t>layer</a:t>
            </a:r>
            <a:r>
              <a:rPr b="0" baseline="-25000" i="0" lang="en-US" sz="1400" u="none" cap="none" strike="noStrike">
                <a:solidFill>
                  <a:srgbClr val="000000"/>
                </a:solidFill>
                <a:latin typeface="Arial"/>
                <a:ea typeface="Arial"/>
                <a:cs typeface="Arial"/>
                <a:sym typeface="Arial"/>
              </a:rPr>
              <a:t>2</a:t>
            </a:r>
          </a:p>
        </p:txBody>
      </p:sp>
      <p:cxnSp>
        <p:nvCxnSpPr>
          <p:cNvPr id="319" name="Shape 319"/>
          <p:cNvCxnSpPr/>
          <p:nvPr/>
        </p:nvCxnSpPr>
        <p:spPr>
          <a:xfrm rot="10800000">
            <a:off x="1009051" y="3736791"/>
            <a:ext cx="0" cy="538800"/>
          </a:xfrm>
          <a:prstGeom prst="straightConnector1">
            <a:avLst/>
          </a:prstGeom>
          <a:noFill/>
          <a:ln cap="flat" cmpd="sng" w="19050">
            <a:solidFill>
              <a:srgbClr val="000000"/>
            </a:solidFill>
            <a:prstDash val="solid"/>
            <a:round/>
            <a:headEnd len="med" w="med" type="none"/>
            <a:tailEnd len="lg" w="lg" type="triangle"/>
          </a:ln>
        </p:spPr>
      </p:cxnSp>
      <p:cxnSp>
        <p:nvCxnSpPr>
          <p:cNvPr id="320" name="Shape 320"/>
          <p:cNvCxnSpPr/>
          <p:nvPr/>
        </p:nvCxnSpPr>
        <p:spPr>
          <a:xfrm rot="10800000">
            <a:off x="1009051" y="2761944"/>
            <a:ext cx="0" cy="538800"/>
          </a:xfrm>
          <a:prstGeom prst="straightConnector1">
            <a:avLst/>
          </a:prstGeom>
          <a:noFill/>
          <a:ln cap="flat" cmpd="sng" w="19050">
            <a:solidFill>
              <a:srgbClr val="000000"/>
            </a:solidFill>
            <a:prstDash val="solid"/>
            <a:round/>
            <a:headEnd len="med" w="med" type="none"/>
            <a:tailEnd len="lg" w="lg" type="triangle"/>
          </a:ln>
        </p:spPr>
      </p:cxnSp>
      <p:cxnSp>
        <p:nvCxnSpPr>
          <p:cNvPr id="321" name="Shape 321"/>
          <p:cNvCxnSpPr/>
          <p:nvPr/>
        </p:nvCxnSpPr>
        <p:spPr>
          <a:xfrm rot="10800000">
            <a:off x="1194547" y="2762038"/>
            <a:ext cx="0" cy="538800"/>
          </a:xfrm>
          <a:prstGeom prst="straightConnector1">
            <a:avLst/>
          </a:prstGeom>
          <a:noFill/>
          <a:ln cap="flat" cmpd="sng" w="19050">
            <a:solidFill>
              <a:srgbClr val="C30000"/>
            </a:solidFill>
            <a:prstDash val="solid"/>
            <a:round/>
            <a:headEnd len="lg" w="lg" type="triangle"/>
            <a:tailEnd len="med" w="med" type="none"/>
          </a:ln>
        </p:spPr>
      </p:cxnSp>
      <p:sp>
        <p:nvSpPr>
          <p:cNvPr id="322" name="Shape 322"/>
          <p:cNvSpPr txBox="1"/>
          <p:nvPr/>
        </p:nvSpPr>
        <p:spPr>
          <a:xfrm>
            <a:off x="573062" y="1351404"/>
            <a:ext cx="1057500" cy="436200"/>
          </a:xfrm>
          <a:prstGeom prst="rect">
            <a:avLst/>
          </a:prstGeom>
          <a:no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88900" lvl="0" marL="0" marR="0" rtl="0" algn="ctr">
              <a:lnSpc>
                <a:spcPct val="100000"/>
              </a:lnSpc>
              <a:spcBef>
                <a:spcPts val="0"/>
              </a:spcBef>
              <a:spcAft>
                <a:spcPts val="0"/>
              </a:spcAft>
              <a:buClr>
                <a:schemeClr val="dk1"/>
              </a:buClr>
              <a:buSzPct val="100000"/>
              <a:buFont typeface="Arial"/>
              <a:buNone/>
            </a:pPr>
            <a:r>
              <a:rPr b="0" i="0" lang="en-US" sz="1400" u="none" cap="none" strike="noStrike">
                <a:solidFill>
                  <a:srgbClr val="000000"/>
                </a:solidFill>
                <a:latin typeface="Arial"/>
                <a:ea typeface="Arial"/>
                <a:cs typeface="Arial"/>
                <a:sym typeface="Arial"/>
              </a:rPr>
              <a:t>output</a:t>
            </a:r>
          </a:p>
        </p:txBody>
      </p:sp>
      <p:cxnSp>
        <p:nvCxnSpPr>
          <p:cNvPr id="323" name="Shape 323"/>
          <p:cNvCxnSpPr/>
          <p:nvPr/>
        </p:nvCxnSpPr>
        <p:spPr>
          <a:xfrm rot="10800000">
            <a:off x="1194547" y="1787278"/>
            <a:ext cx="0" cy="538800"/>
          </a:xfrm>
          <a:prstGeom prst="straightConnector1">
            <a:avLst/>
          </a:prstGeom>
          <a:noFill/>
          <a:ln cap="flat" cmpd="sng" w="19050">
            <a:solidFill>
              <a:srgbClr val="C30000"/>
            </a:solidFill>
            <a:prstDash val="solid"/>
            <a:round/>
            <a:headEnd len="lg" w="lg" type="triangle"/>
            <a:tailEnd len="med" w="med" type="none"/>
          </a:ln>
        </p:spPr>
      </p:cxnSp>
      <p:cxnSp>
        <p:nvCxnSpPr>
          <p:cNvPr id="324" name="Shape 324"/>
          <p:cNvCxnSpPr/>
          <p:nvPr/>
        </p:nvCxnSpPr>
        <p:spPr>
          <a:xfrm rot="10800000">
            <a:off x="1009051" y="1787278"/>
            <a:ext cx="0" cy="538800"/>
          </a:xfrm>
          <a:prstGeom prst="straightConnector1">
            <a:avLst/>
          </a:prstGeom>
          <a:noFill/>
          <a:ln cap="flat" cmpd="sng" w="19050">
            <a:solidFill>
              <a:srgbClr val="000000"/>
            </a:solidFill>
            <a:prstDash val="solid"/>
            <a:round/>
            <a:headEnd len="med" w="med" type="none"/>
            <a:tailEnd len="lg" w="lg" type="triangle"/>
          </a:ln>
        </p:spPr>
      </p:cxnSp>
      <p:sp>
        <p:nvSpPr>
          <p:cNvPr id="325" name="Shape 325"/>
          <p:cNvSpPr txBox="1"/>
          <p:nvPr/>
        </p:nvSpPr>
        <p:spPr>
          <a:xfrm>
            <a:off x="573062" y="4275410"/>
            <a:ext cx="1057500" cy="436200"/>
          </a:xfrm>
          <a:prstGeom prst="rect">
            <a:avLst/>
          </a:prstGeom>
          <a:no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88900" lvl="0" marL="0" marR="0" rtl="0" algn="ctr">
              <a:lnSpc>
                <a:spcPct val="100000"/>
              </a:lnSpc>
              <a:spcBef>
                <a:spcPts val="0"/>
              </a:spcBef>
              <a:spcAft>
                <a:spcPts val="0"/>
              </a:spcAft>
              <a:buClr>
                <a:srgbClr val="000000"/>
              </a:buClr>
              <a:buSzPct val="100000"/>
              <a:buFont typeface="Arial"/>
              <a:buNone/>
            </a:pPr>
            <a:r>
              <a:rPr b="0" i="0" lang="en-US" sz="1400" u="none" cap="none" strike="noStrike">
                <a:solidFill>
                  <a:srgbClr val="000000"/>
                </a:solidFill>
                <a:latin typeface="Arial"/>
                <a:ea typeface="Arial"/>
                <a:cs typeface="Arial"/>
                <a:sym typeface="Arial"/>
              </a:rPr>
              <a:t>input</a:t>
            </a:r>
          </a:p>
        </p:txBody>
      </p:sp>
      <p:sp>
        <p:nvSpPr>
          <p:cNvPr id="326" name="Shape 326"/>
          <p:cNvSpPr txBox="1"/>
          <p:nvPr/>
        </p:nvSpPr>
        <p:spPr>
          <a:xfrm>
            <a:off x="573062" y="3300594"/>
            <a:ext cx="1057500" cy="436200"/>
          </a:xfrm>
          <a:prstGeom prst="rect">
            <a:avLst/>
          </a:prstGeom>
          <a:noFill/>
          <a:ln cap="flat" cmpd="sng" w="28575">
            <a:solidFill>
              <a:srgbClr val="000000"/>
            </a:solidFill>
            <a:prstDash val="solid"/>
            <a:round/>
            <a:headEnd len="med" w="med" type="none"/>
            <a:tailEnd len="med" w="med" type="none"/>
          </a:ln>
        </p:spPr>
        <p:txBody>
          <a:bodyPr anchorCtr="0" anchor="ctr" bIns="91425" lIns="91425" rIns="91425" wrap="square" tIns="91425">
            <a:noAutofit/>
          </a:bodyPr>
          <a:lstStyle/>
          <a:p>
            <a:pPr indent="-88900" lvl="0" marL="0" marR="0" rtl="0" algn="ctr">
              <a:lnSpc>
                <a:spcPct val="100000"/>
              </a:lnSpc>
              <a:spcBef>
                <a:spcPts val="0"/>
              </a:spcBef>
              <a:spcAft>
                <a:spcPts val="0"/>
              </a:spcAft>
              <a:buClr>
                <a:srgbClr val="000000"/>
              </a:buClr>
              <a:buSzPct val="100000"/>
              <a:buFont typeface="Arial"/>
              <a:buNone/>
            </a:pPr>
            <a:r>
              <a:rPr b="0" i="0" lang="en-US" sz="1400" u="none" cap="none" strike="noStrike">
                <a:solidFill>
                  <a:srgbClr val="000000"/>
                </a:solidFill>
                <a:latin typeface="Arial"/>
                <a:ea typeface="Arial"/>
                <a:cs typeface="Arial"/>
                <a:sym typeface="Arial"/>
              </a:rPr>
              <a:t>layer</a:t>
            </a:r>
            <a:r>
              <a:rPr b="0" baseline="-25000" i="0" lang="en-US" sz="1400" u="none" cap="none" strike="noStrike">
                <a:solidFill>
                  <a:srgbClr val="000000"/>
                </a:solidFill>
                <a:latin typeface="Arial"/>
                <a:ea typeface="Arial"/>
                <a:cs typeface="Arial"/>
                <a:sym typeface="Arial"/>
              </a:rPr>
              <a:t>1</a:t>
            </a:r>
          </a:p>
        </p:txBody>
      </p:sp>
      <p:sp>
        <p:nvSpPr>
          <p:cNvPr id="327" name="Shape 327"/>
          <p:cNvSpPr txBox="1"/>
          <p:nvPr/>
        </p:nvSpPr>
        <p:spPr>
          <a:xfrm>
            <a:off x="573062" y="2325928"/>
            <a:ext cx="1057500" cy="436200"/>
          </a:xfrm>
          <a:prstGeom prst="rect">
            <a:avLst/>
          </a:prstGeom>
          <a:noFill/>
          <a:ln cap="flat" cmpd="sng" w="28575">
            <a:solidFill>
              <a:srgbClr val="000000"/>
            </a:solidFill>
            <a:prstDash val="solid"/>
            <a:round/>
            <a:headEnd len="med" w="med" type="none"/>
            <a:tailEnd len="med" w="med" type="none"/>
          </a:ln>
        </p:spPr>
        <p:txBody>
          <a:bodyPr anchorCtr="0" anchor="ctr" bIns="91425" lIns="91425" rIns="91425" wrap="square" tIns="91425">
            <a:noAutofit/>
          </a:bodyPr>
          <a:lstStyle/>
          <a:p>
            <a:pPr indent="-88900" lvl="0" marL="0" marR="0" rtl="0" algn="ctr">
              <a:lnSpc>
                <a:spcPct val="100000"/>
              </a:lnSpc>
              <a:spcBef>
                <a:spcPts val="0"/>
              </a:spcBef>
              <a:spcAft>
                <a:spcPts val="0"/>
              </a:spcAft>
              <a:buClr>
                <a:srgbClr val="000000"/>
              </a:buClr>
              <a:buSzPct val="100000"/>
              <a:buFont typeface="Arial"/>
              <a:buNone/>
            </a:pPr>
            <a:r>
              <a:rPr b="0" i="0" lang="en-US" sz="1400" u="none" cap="none" strike="noStrike">
                <a:solidFill>
                  <a:srgbClr val="000000"/>
                </a:solidFill>
                <a:latin typeface="Arial"/>
                <a:ea typeface="Arial"/>
                <a:cs typeface="Arial"/>
                <a:sym typeface="Arial"/>
              </a:rPr>
              <a:t>layer</a:t>
            </a:r>
            <a:r>
              <a:rPr b="0" baseline="-25000" i="0" lang="en-US" sz="1400" u="none" cap="none" strike="noStrike">
                <a:solidFill>
                  <a:srgbClr val="000000"/>
                </a:solidFill>
                <a:latin typeface="Arial"/>
                <a:ea typeface="Arial"/>
                <a:cs typeface="Arial"/>
                <a:sym typeface="Arial"/>
              </a:rPr>
              <a:t>2</a:t>
            </a:r>
          </a:p>
        </p:txBody>
      </p:sp>
      <p:sp>
        <p:nvSpPr>
          <p:cNvPr id="328" name="Shape 328"/>
          <p:cNvSpPr txBox="1"/>
          <p:nvPr/>
        </p:nvSpPr>
        <p:spPr>
          <a:xfrm>
            <a:off x="573062" y="1351254"/>
            <a:ext cx="1057500" cy="436200"/>
          </a:xfrm>
          <a:prstGeom prst="rect">
            <a:avLst/>
          </a:prstGeom>
          <a:noFill/>
          <a:ln cap="flat" cmpd="sng" w="28575">
            <a:solidFill>
              <a:srgbClr val="000000"/>
            </a:solidFill>
            <a:prstDash val="solid"/>
            <a:round/>
            <a:headEnd len="med" w="med" type="none"/>
            <a:tailEnd len="med" w="med" type="none"/>
          </a:ln>
        </p:spPr>
        <p:txBody>
          <a:bodyPr anchorCtr="0" anchor="ctr" bIns="91425" lIns="91425" rIns="91425" wrap="square" tIns="91425">
            <a:noAutofit/>
          </a:bodyPr>
          <a:lstStyle/>
          <a:p>
            <a:pPr indent="-88900" lvl="0" marL="0" marR="0" rtl="0" algn="ctr">
              <a:lnSpc>
                <a:spcPct val="100000"/>
              </a:lnSpc>
              <a:spcBef>
                <a:spcPts val="0"/>
              </a:spcBef>
              <a:spcAft>
                <a:spcPts val="0"/>
              </a:spcAft>
              <a:buClr>
                <a:schemeClr val="dk1"/>
              </a:buClr>
              <a:buSzPct val="100000"/>
              <a:buFont typeface="Arial"/>
              <a:buNone/>
            </a:pPr>
            <a:r>
              <a:rPr b="0" i="0" lang="en-US" sz="1400" u="none" cap="none" strike="noStrike">
                <a:solidFill>
                  <a:srgbClr val="000000"/>
                </a:solidFill>
                <a:latin typeface="Arial"/>
                <a:ea typeface="Arial"/>
                <a:cs typeface="Arial"/>
                <a:sym typeface="Arial"/>
              </a:rPr>
              <a:t>output</a:t>
            </a:r>
          </a:p>
        </p:txBody>
      </p:sp>
      <p:sp>
        <p:nvSpPr>
          <p:cNvPr id="329" name="Shape 329"/>
          <p:cNvSpPr txBox="1"/>
          <p:nvPr/>
        </p:nvSpPr>
        <p:spPr>
          <a:xfrm>
            <a:off x="573062" y="4275260"/>
            <a:ext cx="1057500" cy="436200"/>
          </a:xfrm>
          <a:prstGeom prst="rect">
            <a:avLst/>
          </a:prstGeom>
          <a:noFill/>
          <a:ln cap="flat" cmpd="sng" w="28575">
            <a:solidFill>
              <a:srgbClr val="000000"/>
            </a:solidFill>
            <a:prstDash val="solid"/>
            <a:round/>
            <a:headEnd len="med" w="med" type="none"/>
            <a:tailEnd len="med" w="med" type="none"/>
          </a:ln>
        </p:spPr>
        <p:txBody>
          <a:bodyPr anchorCtr="0" anchor="ctr" bIns="91425" lIns="91425" rIns="91425" wrap="square" tIns="91425">
            <a:noAutofit/>
          </a:bodyPr>
          <a:lstStyle/>
          <a:p>
            <a:pPr indent="-88900" lvl="0" marL="0" marR="0" rtl="0" algn="ctr">
              <a:lnSpc>
                <a:spcPct val="100000"/>
              </a:lnSpc>
              <a:spcBef>
                <a:spcPts val="0"/>
              </a:spcBef>
              <a:spcAft>
                <a:spcPts val="0"/>
              </a:spcAft>
              <a:buClr>
                <a:srgbClr val="000000"/>
              </a:buClr>
              <a:buSzPct val="100000"/>
              <a:buFont typeface="Arial"/>
              <a:buNone/>
            </a:pPr>
            <a:r>
              <a:rPr b="0" i="0" lang="en-US" sz="1400" u="none" cap="none" strike="noStrike">
                <a:solidFill>
                  <a:srgbClr val="000000"/>
                </a:solidFill>
                <a:latin typeface="Arial"/>
                <a:ea typeface="Arial"/>
                <a:cs typeface="Arial"/>
                <a:sym typeface="Arial"/>
              </a:rPr>
              <a:t>input</a:t>
            </a:r>
          </a:p>
        </p:txBody>
      </p:sp>
      <p:sp>
        <p:nvSpPr>
          <p:cNvPr id="330" name="Shape 330"/>
          <p:cNvSpPr txBox="1"/>
          <p:nvPr/>
        </p:nvSpPr>
        <p:spPr>
          <a:xfrm>
            <a:off x="573062" y="3300594"/>
            <a:ext cx="1057500" cy="436200"/>
          </a:xfrm>
          <a:prstGeom prst="rect">
            <a:avLst/>
          </a:prstGeom>
          <a:noFill/>
          <a:ln cap="flat" cmpd="sng" w="28575">
            <a:solidFill>
              <a:srgbClr val="C30000"/>
            </a:solidFill>
            <a:prstDash val="solid"/>
            <a:round/>
            <a:headEnd len="med" w="med" type="none"/>
            <a:tailEnd len="med" w="med" type="none"/>
          </a:ln>
        </p:spPr>
        <p:txBody>
          <a:bodyPr anchorCtr="0" anchor="ctr" bIns="91425" lIns="91425" rIns="91425" wrap="square" tIns="91425">
            <a:noAutofit/>
          </a:bodyPr>
          <a:lstStyle/>
          <a:p>
            <a:pPr indent="-88900" lvl="0" marL="0" marR="0" rtl="0" algn="ctr">
              <a:lnSpc>
                <a:spcPct val="100000"/>
              </a:lnSpc>
              <a:spcBef>
                <a:spcPts val="0"/>
              </a:spcBef>
              <a:spcAft>
                <a:spcPts val="0"/>
              </a:spcAft>
              <a:buClr>
                <a:srgbClr val="000000"/>
              </a:buClr>
              <a:buSzPct val="100000"/>
              <a:buFont typeface="Arial"/>
              <a:buNone/>
            </a:pPr>
            <a:r>
              <a:rPr b="0" i="0" lang="en-US" sz="1400" u="none" cap="none" strike="noStrike">
                <a:solidFill>
                  <a:srgbClr val="000000"/>
                </a:solidFill>
                <a:latin typeface="Arial"/>
                <a:ea typeface="Arial"/>
                <a:cs typeface="Arial"/>
                <a:sym typeface="Arial"/>
              </a:rPr>
              <a:t>layer</a:t>
            </a:r>
            <a:r>
              <a:rPr b="0" baseline="-25000" i="0" lang="en-US" sz="1400" u="none" cap="none" strike="noStrike">
                <a:solidFill>
                  <a:srgbClr val="000000"/>
                </a:solidFill>
                <a:latin typeface="Arial"/>
                <a:ea typeface="Arial"/>
                <a:cs typeface="Arial"/>
                <a:sym typeface="Arial"/>
              </a:rPr>
              <a:t>1</a:t>
            </a:r>
          </a:p>
        </p:txBody>
      </p:sp>
      <p:sp>
        <p:nvSpPr>
          <p:cNvPr id="331" name="Shape 331"/>
          <p:cNvSpPr txBox="1"/>
          <p:nvPr/>
        </p:nvSpPr>
        <p:spPr>
          <a:xfrm>
            <a:off x="573062" y="2325928"/>
            <a:ext cx="1057500" cy="436200"/>
          </a:xfrm>
          <a:prstGeom prst="rect">
            <a:avLst/>
          </a:prstGeom>
          <a:noFill/>
          <a:ln cap="flat" cmpd="sng" w="28575">
            <a:solidFill>
              <a:srgbClr val="C30000"/>
            </a:solidFill>
            <a:prstDash val="solid"/>
            <a:round/>
            <a:headEnd len="med" w="med" type="none"/>
            <a:tailEnd len="med" w="med" type="none"/>
          </a:ln>
        </p:spPr>
        <p:txBody>
          <a:bodyPr anchorCtr="0" anchor="ctr" bIns="91425" lIns="91425" rIns="91425" wrap="square" tIns="91425">
            <a:noAutofit/>
          </a:bodyPr>
          <a:lstStyle/>
          <a:p>
            <a:pPr indent="-88900" lvl="0" marL="0" marR="0" rtl="0" algn="ctr">
              <a:lnSpc>
                <a:spcPct val="100000"/>
              </a:lnSpc>
              <a:spcBef>
                <a:spcPts val="0"/>
              </a:spcBef>
              <a:spcAft>
                <a:spcPts val="0"/>
              </a:spcAft>
              <a:buClr>
                <a:srgbClr val="000000"/>
              </a:buClr>
              <a:buSzPct val="100000"/>
              <a:buFont typeface="Arial"/>
              <a:buNone/>
            </a:pPr>
            <a:r>
              <a:rPr b="0" i="0" lang="en-US" sz="1400" u="none" cap="none" strike="noStrike">
                <a:solidFill>
                  <a:srgbClr val="000000"/>
                </a:solidFill>
                <a:latin typeface="Arial"/>
                <a:ea typeface="Arial"/>
                <a:cs typeface="Arial"/>
                <a:sym typeface="Arial"/>
              </a:rPr>
              <a:t>layer</a:t>
            </a:r>
            <a:r>
              <a:rPr b="0" baseline="-25000" i="0" lang="en-US" sz="1400" u="none" cap="none" strike="noStrike">
                <a:solidFill>
                  <a:srgbClr val="000000"/>
                </a:solidFill>
                <a:latin typeface="Arial"/>
                <a:ea typeface="Arial"/>
                <a:cs typeface="Arial"/>
                <a:sym typeface="Arial"/>
              </a:rPr>
              <a:t>2</a:t>
            </a:r>
          </a:p>
        </p:txBody>
      </p:sp>
      <p:sp>
        <p:nvSpPr>
          <p:cNvPr id="332" name="Shape 332"/>
          <p:cNvSpPr txBox="1"/>
          <p:nvPr/>
        </p:nvSpPr>
        <p:spPr>
          <a:xfrm>
            <a:off x="573062" y="1351254"/>
            <a:ext cx="1057500" cy="436200"/>
          </a:xfrm>
          <a:prstGeom prst="rect">
            <a:avLst/>
          </a:prstGeom>
          <a:noFill/>
          <a:ln cap="flat" cmpd="sng" w="28575">
            <a:solidFill>
              <a:srgbClr val="C30000"/>
            </a:solidFill>
            <a:prstDash val="solid"/>
            <a:round/>
            <a:headEnd len="med" w="med" type="none"/>
            <a:tailEnd len="med" w="med" type="none"/>
          </a:ln>
        </p:spPr>
        <p:txBody>
          <a:bodyPr anchorCtr="0" anchor="ctr" bIns="91425" lIns="91425" rIns="91425" wrap="square" tIns="91425">
            <a:noAutofit/>
          </a:bodyPr>
          <a:lstStyle/>
          <a:p>
            <a:pPr indent="-88900" lvl="0" marL="0" marR="0" rtl="0" algn="ctr">
              <a:lnSpc>
                <a:spcPct val="100000"/>
              </a:lnSpc>
              <a:spcBef>
                <a:spcPts val="0"/>
              </a:spcBef>
              <a:spcAft>
                <a:spcPts val="0"/>
              </a:spcAft>
              <a:buClr>
                <a:schemeClr val="dk1"/>
              </a:buClr>
              <a:buSzPct val="100000"/>
              <a:buFont typeface="Arial"/>
              <a:buNone/>
            </a:pPr>
            <a:r>
              <a:rPr b="0" i="0" lang="en-US" sz="1400" u="none" cap="none" strike="noStrike">
                <a:solidFill>
                  <a:srgbClr val="000000"/>
                </a:solidFill>
                <a:latin typeface="Arial"/>
                <a:ea typeface="Arial"/>
                <a:cs typeface="Arial"/>
                <a:sym typeface="Arial"/>
              </a:rPr>
              <a:t>output</a:t>
            </a:r>
          </a:p>
        </p:txBody>
      </p:sp>
      <p:sp>
        <p:nvSpPr>
          <p:cNvPr id="333" name="Shape 333"/>
          <p:cNvSpPr txBox="1"/>
          <p:nvPr/>
        </p:nvSpPr>
        <p:spPr>
          <a:xfrm>
            <a:off x="573062" y="4275260"/>
            <a:ext cx="1057500" cy="436200"/>
          </a:xfrm>
          <a:prstGeom prst="rect">
            <a:avLst/>
          </a:prstGeom>
          <a:noFill/>
          <a:ln cap="flat" cmpd="sng" w="28575">
            <a:solidFill>
              <a:srgbClr val="C30000"/>
            </a:solidFill>
            <a:prstDash val="solid"/>
            <a:round/>
            <a:headEnd len="med" w="med" type="none"/>
            <a:tailEnd len="med" w="med" type="none"/>
          </a:ln>
        </p:spPr>
        <p:txBody>
          <a:bodyPr anchorCtr="0" anchor="ctr" bIns="91425" lIns="91425" rIns="91425" wrap="square" tIns="91425">
            <a:noAutofit/>
          </a:bodyPr>
          <a:lstStyle/>
          <a:p>
            <a:pPr indent="-88900" lvl="0" marL="0" marR="0" rtl="0" algn="ctr">
              <a:lnSpc>
                <a:spcPct val="100000"/>
              </a:lnSpc>
              <a:spcBef>
                <a:spcPts val="0"/>
              </a:spcBef>
              <a:spcAft>
                <a:spcPts val="0"/>
              </a:spcAft>
              <a:buClr>
                <a:srgbClr val="000000"/>
              </a:buClr>
              <a:buSzPct val="100000"/>
              <a:buFont typeface="Arial"/>
              <a:buNone/>
            </a:pPr>
            <a:r>
              <a:rPr b="0" i="0" lang="en-US" sz="1400" u="none" cap="none" strike="noStrike">
                <a:solidFill>
                  <a:srgbClr val="000000"/>
                </a:solidFill>
                <a:latin typeface="Arial"/>
                <a:ea typeface="Arial"/>
                <a:cs typeface="Arial"/>
                <a:sym typeface="Arial"/>
              </a:rPr>
              <a:t>input</a:t>
            </a:r>
          </a:p>
        </p:txBody>
      </p:sp>
      <p:cxnSp>
        <p:nvCxnSpPr>
          <p:cNvPr id="334" name="Shape 334"/>
          <p:cNvCxnSpPr/>
          <p:nvPr/>
        </p:nvCxnSpPr>
        <p:spPr>
          <a:xfrm rot="10800000">
            <a:off x="1194547" y="3748256"/>
            <a:ext cx="0" cy="538800"/>
          </a:xfrm>
          <a:prstGeom prst="straightConnector1">
            <a:avLst/>
          </a:prstGeom>
          <a:noFill/>
          <a:ln cap="flat" cmpd="sng" w="19050">
            <a:solidFill>
              <a:srgbClr val="C30000"/>
            </a:solidFill>
            <a:prstDash val="solid"/>
            <a:round/>
            <a:headEnd len="lg" w="lg" type="triangle"/>
            <a:tailEnd len="med" w="med" type="none"/>
          </a:ln>
        </p:spPr>
      </p:cxnSp>
      <p:sp>
        <p:nvSpPr>
          <p:cNvPr id="335" name="Shape 335"/>
          <p:cNvSpPr txBox="1"/>
          <p:nvPr/>
        </p:nvSpPr>
        <p:spPr>
          <a:xfrm>
            <a:off x="573062" y="1351254"/>
            <a:ext cx="1057500" cy="436200"/>
          </a:xfrm>
          <a:prstGeom prst="rect">
            <a:avLst/>
          </a:prstGeom>
          <a:solidFill>
            <a:srgbClr val="FFFFFF"/>
          </a:solidFill>
          <a:ln cap="flat" cmpd="sng" w="28575">
            <a:solidFill>
              <a:srgbClr val="C30000"/>
            </a:solidFill>
            <a:prstDash val="solid"/>
            <a:round/>
            <a:headEnd len="med" w="med" type="none"/>
            <a:tailEnd len="med" w="med" type="none"/>
          </a:ln>
        </p:spPr>
        <p:txBody>
          <a:bodyPr anchorCtr="0" anchor="ctr" bIns="91425" lIns="91425" rIns="91425" wrap="square" tIns="91425">
            <a:noAutofit/>
          </a:bodyPr>
          <a:lstStyle/>
          <a:p>
            <a:pPr indent="-88900" lvl="0" marL="0" marR="0" rtl="0" algn="ctr">
              <a:lnSpc>
                <a:spcPct val="100000"/>
              </a:lnSpc>
              <a:spcBef>
                <a:spcPts val="0"/>
              </a:spcBef>
              <a:spcAft>
                <a:spcPts val="0"/>
              </a:spcAft>
              <a:buClr>
                <a:schemeClr val="dk1"/>
              </a:buClr>
              <a:buSzPct val="100000"/>
              <a:buFont typeface="Arial"/>
              <a:buNone/>
            </a:pPr>
            <a:r>
              <a:rPr b="0" i="0" lang="en-US" sz="1400" u="none" cap="none" strike="noStrike">
                <a:solidFill>
                  <a:srgbClr val="000000"/>
                </a:solidFill>
                <a:latin typeface="Arial"/>
                <a:ea typeface="Arial"/>
                <a:cs typeface="Arial"/>
                <a:sym typeface="Arial"/>
              </a:rPr>
              <a:t>output</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 error</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
                                        <p:tgtEl>
                                          <p:spTgt spid="3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1"/>
                                        <p:tgtEl>
                                          <p:spTgt spid="326"/>
                                        </p:tgtEl>
                                      </p:cBhvr>
                                    </p:animEffect>
                                  </p:childTnLst>
                                </p:cTn>
                              </p:par>
                              <p:par>
                                <p:cTn fill="hold" nodeType="withEffect" presetClass="exit" presetID="10" presetSubtype="0">
                                  <p:stCondLst>
                                    <p:cond delay="0"/>
                                  </p:stCondLst>
                                  <p:childTnLst>
                                    <p:animEffect filter="fade" transition="out">
                                      <p:cBhvr>
                                        <p:cTn dur="1"/>
                                        <p:tgtEl>
                                          <p:spTgt spid="329"/>
                                        </p:tgtEl>
                                      </p:cBhvr>
                                    </p:animEffect>
                                    <p:set>
                                      <p:cBhvr>
                                        <p:cTn dur="1" fill="hold">
                                          <p:stCondLst>
                                            <p:cond delay="1"/>
                                          </p:stCondLst>
                                        </p:cTn>
                                        <p:tgtEl>
                                          <p:spTgt spid="32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
                                        <p:tgtEl>
                                          <p:spTgt spid="327"/>
                                        </p:tgtEl>
                                      </p:cBhvr>
                                    </p:animEffect>
                                  </p:childTnLst>
                                </p:cTn>
                              </p:par>
                              <p:par>
                                <p:cTn fill="hold" nodeType="withEffect" presetClass="exit" presetID="10" presetSubtype="0">
                                  <p:stCondLst>
                                    <p:cond delay="0"/>
                                  </p:stCondLst>
                                  <p:childTnLst>
                                    <p:animEffect filter="fade" transition="out">
                                      <p:cBhvr>
                                        <p:cTn dur="1"/>
                                        <p:tgtEl>
                                          <p:spTgt spid="326"/>
                                        </p:tgtEl>
                                      </p:cBhvr>
                                    </p:animEffect>
                                    <p:set>
                                      <p:cBhvr>
                                        <p:cTn dur="1" fill="hold">
                                          <p:stCondLst>
                                            <p:cond delay="1"/>
                                          </p:stCondLst>
                                        </p:cTn>
                                        <p:tgtEl>
                                          <p:spTgt spid="32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
                                        <p:tgtEl>
                                          <p:spTgt spid="328"/>
                                        </p:tgtEl>
                                      </p:cBhvr>
                                    </p:animEffect>
                                  </p:childTnLst>
                                </p:cTn>
                              </p:par>
                              <p:par>
                                <p:cTn fill="hold" nodeType="withEffect" presetClass="exit" presetID="10" presetSubtype="0">
                                  <p:stCondLst>
                                    <p:cond delay="0"/>
                                  </p:stCondLst>
                                  <p:childTnLst>
                                    <p:animEffect filter="fade" transition="out">
                                      <p:cBhvr>
                                        <p:cTn dur="1"/>
                                        <p:tgtEl>
                                          <p:spTgt spid="327"/>
                                        </p:tgtEl>
                                      </p:cBhvr>
                                    </p:animEffect>
                                    <p:set>
                                      <p:cBhvr>
                                        <p:cTn dur="1" fill="hold">
                                          <p:stCondLst>
                                            <p:cond delay="1"/>
                                          </p:stCondLst>
                                        </p:cTn>
                                        <p:tgtEl>
                                          <p:spTgt spid="32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
                                        <p:tgtEl>
                                          <p:spTgt spid="321"/>
                                        </p:tgtEl>
                                      </p:cBhvr>
                                    </p:animEffect>
                                  </p:childTnLst>
                                </p:cTn>
                              </p:par>
                              <p:par>
                                <p:cTn fill="hold" nodeType="with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
                                        <p:tgtEl>
                                          <p:spTgt spid="323"/>
                                        </p:tgtEl>
                                      </p:cBhvr>
                                    </p:animEffect>
                                  </p:childTnLst>
                                </p:cTn>
                              </p:par>
                              <p:par>
                                <p:cTn fill="hold" nodeType="with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1"/>
                                        <p:tgtEl>
                                          <p:spTgt spid="334"/>
                                        </p:tgtEl>
                                      </p:cBhvr>
                                    </p:animEffect>
                                  </p:childTnLst>
                                </p:cTn>
                              </p:par>
                              <p:par>
                                <p:cTn fill="hold" nodeType="withEffect" presetClass="entr" presetID="1" presetSubtype="0">
                                  <p:stCondLst>
                                    <p:cond delay="0"/>
                                  </p:stCondLst>
                                  <p:childTnLst>
                                    <p:set>
                                      <p:cBhvr>
                                        <p:cTn dur="1" fill="hold">
                                          <p:stCondLst>
                                            <p:cond delay="0"/>
                                          </p:stCondLst>
                                        </p:cTn>
                                        <p:tgtEl>
                                          <p:spTgt spid="335"/>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1"/>
                                        <p:tgtEl>
                                          <p:spTgt spid="313"/>
                                        </p:tgtEl>
                                      </p:cBhvr>
                                    </p:animEffect>
                                  </p:childTnLst>
                                </p:cTn>
                              </p:par>
                              <p:par>
                                <p:cTn fill="hold" nodeType="with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
                                        <p:tgtEl>
                                          <p:spTgt spid="3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
                                        <p:tgtEl>
                                          <p:spTgt spid="331"/>
                                        </p:tgtEl>
                                      </p:cBhvr>
                                    </p:animEffect>
                                  </p:childTnLst>
                                </p:cTn>
                              </p:par>
                              <p:par>
                                <p:cTn fill="hold" nodeType="withEffect" presetClass="exit" presetID="10" presetSubtype="0">
                                  <p:stCondLst>
                                    <p:cond delay="0"/>
                                  </p:stCondLst>
                                  <p:childTnLst>
                                    <p:animEffect filter="fade" transition="out">
                                      <p:cBhvr>
                                        <p:cTn dur="1"/>
                                        <p:tgtEl>
                                          <p:spTgt spid="332"/>
                                        </p:tgtEl>
                                      </p:cBhvr>
                                    </p:animEffect>
                                    <p:set>
                                      <p:cBhvr>
                                        <p:cTn dur="1" fill="hold">
                                          <p:stCondLst>
                                            <p:cond delay="1"/>
                                          </p:stCondLst>
                                        </p:cTn>
                                        <p:tgtEl>
                                          <p:spTgt spid="33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31"/>
                                        </p:tgtEl>
                                      </p:cBhvr>
                                    </p:animEffect>
                                    <p:set>
                                      <p:cBhvr>
                                        <p:cTn dur="1" fill="hold">
                                          <p:stCondLst>
                                            <p:cond delay="1"/>
                                          </p:stCondLst>
                                        </p:cTn>
                                        <p:tgtEl>
                                          <p:spTgt spid="33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
                                        <p:tgtEl>
                                          <p:spTgt spid="3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
                                        <p:tgtEl>
                                          <p:spTgt spid="333"/>
                                        </p:tgtEl>
                                      </p:cBhvr>
                                    </p:animEffect>
                                  </p:childTnLst>
                                </p:cTn>
                              </p:par>
                              <p:par>
                                <p:cTn fill="hold" nodeType="withEffect" presetClass="exit" presetID="10" presetSubtype="0">
                                  <p:stCondLst>
                                    <p:cond delay="0"/>
                                  </p:stCondLst>
                                  <p:childTnLst>
                                    <p:animEffect filter="fade" transition="out">
                                      <p:cBhvr>
                                        <p:cTn dur="1"/>
                                        <p:tgtEl>
                                          <p:spTgt spid="330"/>
                                        </p:tgtEl>
                                      </p:cBhvr>
                                    </p:animEffect>
                                    <p:set>
                                      <p:cBhvr>
                                        <p:cTn dur="1" fill="hold">
                                          <p:stCondLst>
                                            <p:cond delay="1"/>
                                          </p:stCondLst>
                                        </p:cTn>
                                        <p:tgtEl>
                                          <p:spTgt spid="33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1"/>
                                        <p:tgtEl>
                                          <p:spTgt spid="3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Shape 340"/>
          <p:cNvSpPr txBox="1"/>
          <p:nvPr>
            <p:ph type="title"/>
          </p:nvPr>
        </p:nvSpPr>
        <p:spPr>
          <a:xfrm>
            <a:off x="628650" y="273844"/>
            <a:ext cx="7886700" cy="994172"/>
          </a:xfrm>
          <a:prstGeom prst="rect">
            <a:avLst/>
          </a:prstGeom>
          <a:noFill/>
          <a:ln>
            <a:noFill/>
          </a:ln>
        </p:spPr>
        <p:txBody>
          <a:bodyPr anchorCtr="0" anchor="b" bIns="91425" lIns="91425" rIns="91425" wrap="square" tIns="91425">
            <a:noAutofit/>
          </a:bodyPr>
          <a:lstStyle/>
          <a:p>
            <a:pPr indent="-190500" lvl="0" marL="0" marR="0" rtl="0" algn="l">
              <a:lnSpc>
                <a:spcPct val="100000"/>
              </a:lnSpc>
              <a:spcBef>
                <a:spcPts val="0"/>
              </a:spcBef>
              <a:spcAft>
                <a:spcPts val="0"/>
              </a:spcAft>
              <a:buClr>
                <a:schemeClr val="dk1"/>
              </a:buClr>
              <a:buSzPct val="100000"/>
              <a:buFont typeface="Arial"/>
              <a:buNone/>
            </a:pPr>
            <a:r>
              <a:rPr b="0" i="0" lang="en-US" sz="3000" u="sng" cap="none" strike="noStrike">
                <a:solidFill>
                  <a:schemeClr val="dk1"/>
                </a:solidFill>
                <a:latin typeface="Cambria"/>
                <a:ea typeface="Cambria"/>
                <a:cs typeface="Cambria"/>
                <a:sym typeface="Cambria"/>
              </a:rPr>
              <a:t>The Simplest Layers</a:t>
            </a:r>
          </a:p>
        </p:txBody>
      </p:sp>
      <p:sp>
        <p:nvSpPr>
          <p:cNvPr id="341" name="Shape 341"/>
          <p:cNvSpPr txBox="1"/>
          <p:nvPr>
            <p:ph idx="12" type="sldNum"/>
          </p:nvPr>
        </p:nvSpPr>
        <p:spPr>
          <a:xfrm>
            <a:off x="6457950" y="4767263"/>
            <a:ext cx="2057400" cy="273844"/>
          </a:xfrm>
          <a:prstGeom prst="rect">
            <a:avLst/>
          </a:prstGeom>
          <a:noFill/>
          <a:ln>
            <a:noFill/>
          </a:ln>
        </p:spPr>
        <p:txBody>
          <a:bodyPr anchorCtr="0" anchor="ctr" bIns="91425" lIns="91425" rIns="91425" wrap="square" tIns="91425">
            <a:noAutofit/>
          </a:bodyPr>
          <a:lstStyle/>
          <a:p>
            <a:pPr indent="-57150" lvl="0" marL="0" marR="0" rtl="0" algn="r">
              <a:spcBef>
                <a:spcPts val="0"/>
              </a:spcBef>
              <a:buClr>
                <a:schemeClr val="dk2"/>
              </a:buClr>
              <a:buSzPct val="100000"/>
              <a:buFont typeface="Cambria"/>
              <a:buNone/>
            </a:pPr>
            <a:fld id="{00000000-1234-1234-1234-123412341234}" type="slidenum">
              <a:rPr b="0" i="0" lang="en-US" sz="900" u="none" cap="none" strike="noStrike">
                <a:solidFill>
                  <a:schemeClr val="dk2"/>
                </a:solidFill>
                <a:latin typeface="Cambria"/>
                <a:ea typeface="Cambria"/>
                <a:cs typeface="Cambria"/>
                <a:sym typeface="Cambria"/>
              </a:rPr>
              <a:t>‹#›</a:t>
            </a:fld>
          </a:p>
        </p:txBody>
      </p:sp>
      <p:sp>
        <p:nvSpPr>
          <p:cNvPr id="342" name="Shape 342"/>
          <p:cNvSpPr txBox="1"/>
          <p:nvPr>
            <p:ph idx="4294967295" type="subTitle"/>
          </p:nvPr>
        </p:nvSpPr>
        <p:spPr>
          <a:xfrm>
            <a:off x="1237974" y="2800350"/>
            <a:ext cx="3436938" cy="644525"/>
          </a:xfrm>
          <a:prstGeom prst="rect">
            <a:avLst/>
          </a:prstGeom>
          <a:noFill/>
          <a:ln>
            <a:noFill/>
          </a:ln>
        </p:spPr>
        <p:txBody>
          <a:bodyPr anchorCtr="0" anchor="t" bIns="91425" lIns="91425" rIns="91425" wrap="square" tIns="91425">
            <a:noAutofit/>
          </a:bodyPr>
          <a:lstStyle/>
          <a:p>
            <a:pPr indent="-152400" lvl="0" marL="0" marR="0" rtl="0" algn="l">
              <a:lnSpc>
                <a:spcPct val="100000"/>
              </a:lnSpc>
              <a:spcBef>
                <a:spcPts val="0"/>
              </a:spcBef>
              <a:spcAft>
                <a:spcPts val="0"/>
              </a:spcAft>
              <a:buClr>
                <a:schemeClr val="dk1"/>
              </a:buClr>
              <a:buSzPct val="100000"/>
              <a:buFont typeface="Arial"/>
              <a:buNone/>
            </a:pPr>
            <a:r>
              <a:rPr b="1" i="0" lang="en-US" sz="2400" u="none" cap="none" strike="noStrike">
                <a:solidFill>
                  <a:schemeClr val="dk1"/>
                </a:solidFill>
                <a:latin typeface="Cambria"/>
                <a:ea typeface="Cambria"/>
                <a:cs typeface="Cambria"/>
                <a:sym typeface="Cambria"/>
              </a:rPr>
              <a:t>Non-linearity</a:t>
            </a:r>
          </a:p>
        </p:txBody>
      </p:sp>
      <p:sp>
        <p:nvSpPr>
          <p:cNvPr id="343" name="Shape 343"/>
          <p:cNvSpPr txBox="1"/>
          <p:nvPr>
            <p:ph idx="4294967295" type="subTitle"/>
          </p:nvPr>
        </p:nvSpPr>
        <p:spPr>
          <a:xfrm>
            <a:off x="750247" y="1347787"/>
            <a:ext cx="3436938" cy="1452563"/>
          </a:xfrm>
          <a:prstGeom prst="rect">
            <a:avLst/>
          </a:prstGeom>
          <a:noFill/>
          <a:ln>
            <a:noFill/>
          </a:ln>
        </p:spPr>
        <p:txBody>
          <a:bodyPr anchorCtr="0" anchor="t" bIns="91425" lIns="91425" rIns="91425" wrap="square" tIns="91425">
            <a:noAutofit/>
          </a:bodyPr>
          <a:lstStyle/>
          <a:p>
            <a:pPr indent="-152400" lvl="0" marL="0" marR="0" rtl="0" algn="l">
              <a:lnSpc>
                <a:spcPct val="100000"/>
              </a:lnSpc>
              <a:spcBef>
                <a:spcPts val="0"/>
              </a:spcBef>
              <a:spcAft>
                <a:spcPts val="0"/>
              </a:spcAft>
              <a:buClr>
                <a:schemeClr val="dk1"/>
              </a:buClr>
              <a:buSzPct val="100000"/>
              <a:buFont typeface="Arial"/>
              <a:buNone/>
            </a:pPr>
            <a:r>
              <a:rPr b="1" i="0" lang="en-US" sz="2400" u="none" cap="none" strike="noStrike">
                <a:solidFill>
                  <a:schemeClr val="dk1"/>
                </a:solidFill>
                <a:latin typeface="Cambria"/>
                <a:ea typeface="Cambria"/>
                <a:cs typeface="Cambria"/>
                <a:sym typeface="Cambria"/>
              </a:rPr>
              <a:t>Matrix Multiplication</a:t>
            </a:r>
          </a:p>
        </p:txBody>
      </p:sp>
      <p:sp>
        <p:nvSpPr>
          <p:cNvPr id="344" name="Shape 344"/>
          <p:cNvSpPr txBox="1"/>
          <p:nvPr>
            <p:ph idx="4294967295" type="subTitle"/>
          </p:nvPr>
        </p:nvSpPr>
        <p:spPr>
          <a:xfrm>
            <a:off x="1381278" y="3777145"/>
            <a:ext cx="2174875" cy="644525"/>
          </a:xfrm>
          <a:prstGeom prst="rect">
            <a:avLst/>
          </a:prstGeom>
          <a:noFill/>
          <a:ln>
            <a:noFill/>
          </a:ln>
        </p:spPr>
        <p:txBody>
          <a:bodyPr anchorCtr="0" anchor="t" bIns="91425" lIns="91425" rIns="91425" wrap="square" tIns="91425">
            <a:noAutofit/>
          </a:bodyPr>
          <a:lstStyle/>
          <a:p>
            <a:pPr indent="-152400" lvl="0" marL="0" marR="0" rtl="0" algn="l">
              <a:lnSpc>
                <a:spcPct val="100000"/>
              </a:lnSpc>
              <a:spcBef>
                <a:spcPts val="0"/>
              </a:spcBef>
              <a:spcAft>
                <a:spcPts val="0"/>
              </a:spcAft>
              <a:buClr>
                <a:schemeClr val="dk1"/>
              </a:buClr>
              <a:buSzPct val="100000"/>
              <a:buFont typeface="Arial"/>
              <a:buNone/>
            </a:pPr>
            <a:r>
              <a:rPr b="0" i="0" lang="en-US" sz="2400" u="none" cap="none" strike="noStrike">
                <a:solidFill>
                  <a:schemeClr val="dk1"/>
                </a:solidFill>
                <a:latin typeface="Cambria"/>
                <a:ea typeface="Cambria"/>
                <a:cs typeface="Cambria"/>
                <a:sym typeface="Cambria"/>
              </a:rPr>
              <a:t>(for example)</a:t>
            </a:r>
          </a:p>
        </p:txBody>
      </p:sp>
      <p:pic>
        <p:nvPicPr>
          <p:cNvPr id="345" name="Shape 345"/>
          <p:cNvPicPr preferRelativeResize="0"/>
          <p:nvPr/>
        </p:nvPicPr>
        <p:blipFill rotWithShape="1">
          <a:blip r:embed="rId3">
            <a:alphaModFix/>
          </a:blip>
          <a:srcRect b="0" l="0" r="0" t="0"/>
          <a:stretch/>
        </p:blipFill>
        <p:spPr>
          <a:xfrm>
            <a:off x="1110757" y="2020514"/>
            <a:ext cx="2697799" cy="447532"/>
          </a:xfrm>
          <a:prstGeom prst="rect">
            <a:avLst/>
          </a:prstGeom>
          <a:noFill/>
          <a:ln>
            <a:noFill/>
          </a:ln>
        </p:spPr>
      </p:pic>
      <p:pic>
        <p:nvPicPr>
          <p:cNvPr id="346" name="Shape 346"/>
          <p:cNvPicPr preferRelativeResize="0"/>
          <p:nvPr/>
        </p:nvPicPr>
        <p:blipFill rotWithShape="1">
          <a:blip r:embed="rId4">
            <a:alphaModFix/>
          </a:blip>
          <a:srcRect b="0" l="0" r="0" t="0"/>
          <a:stretch/>
        </p:blipFill>
        <p:spPr>
          <a:xfrm>
            <a:off x="1066840" y="3328747"/>
            <a:ext cx="2785173" cy="483837"/>
          </a:xfrm>
          <a:prstGeom prst="rect">
            <a:avLst/>
          </a:prstGeom>
          <a:noFill/>
          <a:ln>
            <a:noFill/>
          </a:ln>
        </p:spPr>
      </p:pic>
      <p:sp>
        <p:nvSpPr>
          <p:cNvPr id="347" name="Shape 347"/>
          <p:cNvSpPr/>
          <p:nvPr/>
        </p:nvSpPr>
        <p:spPr>
          <a:xfrm>
            <a:off x="7476988" y="1749725"/>
            <a:ext cx="475800" cy="475800"/>
          </a:xfrm>
          <a:prstGeom prst="mathEqual">
            <a:avLst>
              <a:gd fmla="val 23520" name="adj1"/>
              <a:gd fmla="val 11760" name="adj2"/>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grpSp>
        <p:nvGrpSpPr>
          <p:cNvPr id="348" name="Shape 348"/>
          <p:cNvGrpSpPr/>
          <p:nvPr/>
        </p:nvGrpSpPr>
        <p:grpSpPr>
          <a:xfrm rot="5400000">
            <a:off x="7964249" y="1745523"/>
            <a:ext cx="960900" cy="484213"/>
            <a:chOff x="8108125" y="1745524"/>
            <a:chExt cx="960900" cy="484213"/>
          </a:xfrm>
        </p:grpSpPr>
        <p:sp>
          <p:nvSpPr>
            <p:cNvPr id="349" name="Shape 349"/>
            <p:cNvSpPr/>
            <p:nvPr/>
          </p:nvSpPr>
          <p:spPr>
            <a:xfrm>
              <a:off x="8108125" y="1745537"/>
              <a:ext cx="475800" cy="484200"/>
            </a:xfrm>
            <a:prstGeom prst="rect">
              <a:avLst/>
            </a:prstGeom>
            <a:solidFill>
              <a:srgbClr val="C9DAF8"/>
            </a:solidFill>
            <a:ln cap="flat" cmpd="sng" w="9525">
              <a:solidFill>
                <a:srgbClr val="A4C2F4"/>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350" name="Shape 350"/>
            <p:cNvSpPr/>
            <p:nvPr/>
          </p:nvSpPr>
          <p:spPr>
            <a:xfrm>
              <a:off x="8593225" y="1745524"/>
              <a:ext cx="475800" cy="484200"/>
            </a:xfrm>
            <a:prstGeom prst="rect">
              <a:avLst/>
            </a:prstGeom>
            <a:solidFill>
              <a:srgbClr val="C9DAF8"/>
            </a:solidFill>
            <a:ln cap="flat" cmpd="sng" w="9525">
              <a:solidFill>
                <a:srgbClr val="A4C2F4"/>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1" name="Shape 351"/>
          <p:cNvGrpSpPr/>
          <p:nvPr/>
        </p:nvGrpSpPr>
        <p:grpSpPr>
          <a:xfrm>
            <a:off x="6068213" y="3327468"/>
            <a:ext cx="1370925" cy="1391882"/>
            <a:chOff x="7315875" y="3352055"/>
            <a:chExt cx="1370925" cy="1391882"/>
          </a:xfrm>
        </p:grpSpPr>
        <p:sp>
          <p:nvSpPr>
            <p:cNvPr id="352" name="Shape 352"/>
            <p:cNvSpPr/>
            <p:nvPr/>
          </p:nvSpPr>
          <p:spPr>
            <a:xfrm>
              <a:off x="7315875" y="3352073"/>
              <a:ext cx="683700" cy="6960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353" name="Shape 353"/>
            <p:cNvSpPr/>
            <p:nvPr/>
          </p:nvSpPr>
          <p:spPr>
            <a:xfrm>
              <a:off x="7999675" y="3352055"/>
              <a:ext cx="683700" cy="6960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354" name="Shape 354"/>
            <p:cNvSpPr/>
            <p:nvPr/>
          </p:nvSpPr>
          <p:spPr>
            <a:xfrm>
              <a:off x="7315875" y="4047937"/>
              <a:ext cx="683700" cy="6960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355" name="Shape 355"/>
            <p:cNvSpPr/>
            <p:nvPr/>
          </p:nvSpPr>
          <p:spPr>
            <a:xfrm>
              <a:off x="7999675" y="4047937"/>
              <a:ext cx="683700" cy="6960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cxnSp>
          <p:nvCxnSpPr>
            <p:cNvPr id="356" name="Shape 356"/>
            <p:cNvCxnSpPr/>
            <p:nvPr/>
          </p:nvCxnSpPr>
          <p:spPr>
            <a:xfrm flipH="1">
              <a:off x="8007900" y="3358063"/>
              <a:ext cx="678900" cy="678900"/>
            </a:xfrm>
            <a:prstGeom prst="straightConnector1">
              <a:avLst/>
            </a:prstGeom>
            <a:noFill/>
            <a:ln cap="flat" cmpd="sng" w="38100">
              <a:solidFill>
                <a:srgbClr val="C30000"/>
              </a:solidFill>
              <a:prstDash val="solid"/>
              <a:round/>
              <a:headEnd len="med" w="med" type="none"/>
              <a:tailEnd len="med" w="med" type="none"/>
            </a:ln>
          </p:spPr>
        </p:cxnSp>
        <p:cxnSp>
          <p:nvCxnSpPr>
            <p:cNvPr id="357" name="Shape 357"/>
            <p:cNvCxnSpPr/>
            <p:nvPr/>
          </p:nvCxnSpPr>
          <p:spPr>
            <a:xfrm flipH="1">
              <a:off x="7319150" y="4042800"/>
              <a:ext cx="704700" cy="5100"/>
            </a:xfrm>
            <a:prstGeom prst="straightConnector1">
              <a:avLst/>
            </a:prstGeom>
            <a:noFill/>
            <a:ln cap="flat" cmpd="sng" w="38100">
              <a:solidFill>
                <a:srgbClr val="C30000"/>
              </a:solidFill>
              <a:prstDash val="solid"/>
              <a:round/>
              <a:headEnd len="med" w="med" type="none"/>
              <a:tailEnd len="med" w="med" type="none"/>
            </a:ln>
          </p:spPr>
        </p:cxnSp>
      </p:grpSp>
      <p:sp>
        <p:nvSpPr>
          <p:cNvPr id="358" name="Shape 358"/>
          <p:cNvSpPr/>
          <p:nvPr/>
        </p:nvSpPr>
        <p:spPr>
          <a:xfrm>
            <a:off x="6215321" y="1799338"/>
            <a:ext cx="366600" cy="366600"/>
          </a:xfrm>
          <a:prstGeom prst="mathMultiply">
            <a:avLst>
              <a:gd fmla="val 23520" name="adj1"/>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grpSp>
        <p:nvGrpSpPr>
          <p:cNvPr id="359" name="Shape 359"/>
          <p:cNvGrpSpPr/>
          <p:nvPr/>
        </p:nvGrpSpPr>
        <p:grpSpPr>
          <a:xfrm rot="5400000">
            <a:off x="4954692" y="1336332"/>
            <a:ext cx="846734" cy="1292635"/>
            <a:chOff x="5883200" y="1179425"/>
            <a:chExt cx="951600" cy="1452726"/>
          </a:xfrm>
        </p:grpSpPr>
        <p:sp>
          <p:nvSpPr>
            <p:cNvPr id="360" name="Shape 360"/>
            <p:cNvSpPr/>
            <p:nvPr/>
          </p:nvSpPr>
          <p:spPr>
            <a:xfrm>
              <a:off x="5883200" y="1179425"/>
              <a:ext cx="475800" cy="484200"/>
            </a:xfrm>
            <a:prstGeom prst="rect">
              <a:avLst/>
            </a:prstGeom>
            <a:solidFill>
              <a:srgbClr val="6D9EEB"/>
            </a:solidFill>
            <a:ln cap="flat" cmpd="sng" w="9525">
              <a:solidFill>
                <a:srgbClr val="1155CC"/>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361" name="Shape 361"/>
            <p:cNvSpPr/>
            <p:nvPr/>
          </p:nvSpPr>
          <p:spPr>
            <a:xfrm>
              <a:off x="6359000" y="1179425"/>
              <a:ext cx="475800" cy="484200"/>
            </a:xfrm>
            <a:prstGeom prst="rect">
              <a:avLst/>
            </a:prstGeom>
            <a:solidFill>
              <a:srgbClr val="6D9EEB"/>
            </a:solidFill>
            <a:ln cap="flat" cmpd="sng" w="9525">
              <a:solidFill>
                <a:srgbClr val="1155CC"/>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362" name="Shape 362"/>
            <p:cNvSpPr/>
            <p:nvPr/>
          </p:nvSpPr>
          <p:spPr>
            <a:xfrm>
              <a:off x="5883200" y="1663688"/>
              <a:ext cx="475800" cy="484200"/>
            </a:xfrm>
            <a:prstGeom prst="rect">
              <a:avLst/>
            </a:prstGeom>
            <a:solidFill>
              <a:srgbClr val="6D9EEB"/>
            </a:solidFill>
            <a:ln cap="flat" cmpd="sng" w="9525">
              <a:solidFill>
                <a:srgbClr val="1155CC"/>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363" name="Shape 363"/>
            <p:cNvSpPr/>
            <p:nvPr/>
          </p:nvSpPr>
          <p:spPr>
            <a:xfrm>
              <a:off x="5883200" y="2147951"/>
              <a:ext cx="475800" cy="484200"/>
            </a:xfrm>
            <a:prstGeom prst="rect">
              <a:avLst/>
            </a:prstGeom>
            <a:solidFill>
              <a:srgbClr val="6D9EEB"/>
            </a:solidFill>
            <a:ln cap="flat" cmpd="sng" w="9525">
              <a:solidFill>
                <a:srgbClr val="1155CC"/>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364" name="Shape 364"/>
            <p:cNvSpPr/>
            <p:nvPr/>
          </p:nvSpPr>
          <p:spPr>
            <a:xfrm>
              <a:off x="6359000" y="2147951"/>
              <a:ext cx="475800" cy="484200"/>
            </a:xfrm>
            <a:prstGeom prst="rect">
              <a:avLst/>
            </a:prstGeom>
            <a:solidFill>
              <a:srgbClr val="6D9EEB"/>
            </a:solidFill>
            <a:ln cap="flat" cmpd="sng" w="9525">
              <a:solidFill>
                <a:srgbClr val="1155CC"/>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365" name="Shape 365"/>
            <p:cNvSpPr/>
            <p:nvPr/>
          </p:nvSpPr>
          <p:spPr>
            <a:xfrm>
              <a:off x="6359000" y="1663688"/>
              <a:ext cx="475800" cy="484200"/>
            </a:xfrm>
            <a:prstGeom prst="rect">
              <a:avLst/>
            </a:prstGeom>
            <a:solidFill>
              <a:srgbClr val="6D9EEB"/>
            </a:solidFill>
            <a:ln cap="flat" cmpd="sng" w="9525">
              <a:solidFill>
                <a:srgbClr val="1155CC"/>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6" name="Shape 366"/>
          <p:cNvGrpSpPr/>
          <p:nvPr/>
        </p:nvGrpSpPr>
        <p:grpSpPr>
          <a:xfrm rot="5400000">
            <a:off x="6330426" y="1760486"/>
            <a:ext cx="1339187" cy="454288"/>
            <a:chOff x="3438775" y="1663688"/>
            <a:chExt cx="1427400" cy="484213"/>
          </a:xfrm>
        </p:grpSpPr>
        <p:sp>
          <p:nvSpPr>
            <p:cNvPr id="367" name="Shape 367"/>
            <p:cNvSpPr/>
            <p:nvPr/>
          </p:nvSpPr>
          <p:spPr>
            <a:xfrm>
              <a:off x="3438775" y="1663700"/>
              <a:ext cx="475800" cy="4842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368" name="Shape 368"/>
            <p:cNvSpPr/>
            <p:nvPr/>
          </p:nvSpPr>
          <p:spPr>
            <a:xfrm>
              <a:off x="3914575" y="1663688"/>
              <a:ext cx="475800" cy="4842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369" name="Shape 369"/>
            <p:cNvSpPr/>
            <p:nvPr/>
          </p:nvSpPr>
          <p:spPr>
            <a:xfrm>
              <a:off x="4390375" y="1663701"/>
              <a:ext cx="475800" cy="4842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Shape 107"/>
          <p:cNvSpPr txBox="1"/>
          <p:nvPr>
            <p:ph idx="12" type="sldNum"/>
          </p:nvPr>
        </p:nvSpPr>
        <p:spPr>
          <a:xfrm>
            <a:off x="8556784" y="4749851"/>
            <a:ext cx="548700" cy="393600"/>
          </a:xfrm>
          <a:prstGeom prst="rect">
            <a:avLst/>
          </a:prstGeom>
        </p:spPr>
        <p:txBody>
          <a:bodyPr anchorCtr="0" anchor="ctr" bIns="91425" lIns="91425" rIns="91425" wrap="square" tIns="91425">
            <a:noAutofit/>
          </a:bodyPr>
          <a:lstStyle/>
          <a:p>
            <a:pPr lvl="0">
              <a:spcBef>
                <a:spcPts val="0"/>
              </a:spcBef>
              <a:buClr>
                <a:srgbClr val="000000"/>
              </a:buClr>
              <a:buSzPct val="100000"/>
              <a:buFont typeface="Arial"/>
              <a:buNone/>
            </a:pPr>
            <a:fld id="{00000000-1234-1234-1234-123412341234}" type="slidenum">
              <a:rPr lang="en-US"/>
              <a:t>‹#›</a:t>
            </a:fld>
          </a:p>
        </p:txBody>
      </p:sp>
      <p:pic>
        <p:nvPicPr>
          <p:cNvPr descr="图片包含 屏幕截图  已生成极高可信度的说明" id="108" name="Shape 108"/>
          <p:cNvPicPr preferRelativeResize="0"/>
          <p:nvPr/>
        </p:nvPicPr>
        <p:blipFill rotWithShape="1">
          <a:blip r:embed="rId3">
            <a:alphaModFix/>
          </a:blip>
          <a:srcRect b="0" l="0" r="0" t="0"/>
          <a:stretch/>
        </p:blipFill>
        <p:spPr>
          <a:xfrm>
            <a:off x="420950" y="337037"/>
            <a:ext cx="3183451" cy="4469428"/>
          </a:xfrm>
          <a:prstGeom prst="rect">
            <a:avLst/>
          </a:prstGeom>
          <a:noFill/>
          <a:ln>
            <a:noFill/>
          </a:ln>
        </p:spPr>
      </p:pic>
      <p:sp>
        <p:nvSpPr>
          <p:cNvPr id="109" name="Shape 109"/>
          <p:cNvSpPr txBox="1"/>
          <p:nvPr/>
        </p:nvSpPr>
        <p:spPr>
          <a:xfrm>
            <a:off x="3663575" y="0"/>
            <a:ext cx="5442000" cy="5143500"/>
          </a:xfrm>
          <a:prstGeom prst="rect">
            <a:avLst/>
          </a:prstGeom>
          <a:noFill/>
          <a:ln>
            <a:noFill/>
          </a:ln>
        </p:spPr>
        <p:txBody>
          <a:bodyPr anchorCtr="0" anchor="ctr" bIns="91425" lIns="91425" rIns="91425" wrap="square" tIns="91425">
            <a:noAutofit/>
          </a:bodyPr>
          <a:lstStyle/>
          <a:p>
            <a:pPr lvl="0" rtl="0">
              <a:spcBef>
                <a:spcPts val="0"/>
              </a:spcBef>
              <a:buNone/>
            </a:pPr>
            <a:r>
              <a:rPr lang="en-US" sz="6000" u="sng">
                <a:solidFill>
                  <a:srgbClr val="039BE5"/>
                </a:solidFill>
                <a:latin typeface="Roboto"/>
                <a:ea typeface="Roboto"/>
                <a:cs typeface="Roboto"/>
                <a:sym typeface="Roboto"/>
                <a:hlinkClick r:id="rId4"/>
              </a:rPr>
              <a:t>goo.gl/oMjkBB</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Shape 374"/>
          <p:cNvSpPr txBox="1"/>
          <p:nvPr>
            <p:ph type="title"/>
          </p:nvPr>
        </p:nvSpPr>
        <p:spPr>
          <a:xfrm>
            <a:off x="522150" y="-22625"/>
            <a:ext cx="8099700" cy="857400"/>
          </a:xfrm>
          <a:prstGeom prst="rect">
            <a:avLst/>
          </a:prstGeom>
          <a:noFill/>
          <a:ln>
            <a:noFill/>
          </a:ln>
        </p:spPr>
        <p:txBody>
          <a:bodyPr anchorCtr="0" anchor="b" bIns="91425" lIns="91425" rIns="91425" wrap="square" tIns="91425">
            <a:noAutofit/>
          </a:bodyPr>
          <a:lstStyle/>
          <a:p>
            <a:pPr indent="-190500" lvl="0" marL="0" marR="0" rtl="0" algn="l">
              <a:lnSpc>
                <a:spcPct val="100000"/>
              </a:lnSpc>
              <a:spcBef>
                <a:spcPts val="0"/>
              </a:spcBef>
              <a:spcAft>
                <a:spcPts val="0"/>
              </a:spcAft>
              <a:buClr>
                <a:schemeClr val="dk1"/>
              </a:buClr>
              <a:buSzPct val="100000"/>
              <a:buFont typeface="Arial"/>
              <a:buNone/>
            </a:pPr>
            <a:r>
              <a:rPr b="0" i="0" lang="en-US" sz="3000" u="sng" cap="none" strike="noStrike">
                <a:solidFill>
                  <a:schemeClr val="dk1"/>
                </a:solidFill>
                <a:latin typeface="Cambria"/>
                <a:ea typeface="Cambria"/>
                <a:cs typeface="Cambria"/>
                <a:sym typeface="Cambria"/>
              </a:rPr>
              <a:t>Matrix Multiplication</a:t>
            </a:r>
          </a:p>
        </p:txBody>
      </p:sp>
      <p:sp>
        <p:nvSpPr>
          <p:cNvPr id="375" name="Shape 375"/>
          <p:cNvSpPr txBox="1"/>
          <p:nvPr>
            <p:ph idx="12" type="sldNum"/>
          </p:nvPr>
        </p:nvSpPr>
        <p:spPr>
          <a:xfrm>
            <a:off x="6457950" y="4767263"/>
            <a:ext cx="2057400" cy="273844"/>
          </a:xfrm>
          <a:prstGeom prst="rect">
            <a:avLst/>
          </a:prstGeom>
          <a:noFill/>
          <a:ln>
            <a:noFill/>
          </a:ln>
        </p:spPr>
        <p:txBody>
          <a:bodyPr anchorCtr="0" anchor="ctr" bIns="91425" lIns="91425" rIns="91425" wrap="square" tIns="91425">
            <a:noAutofit/>
          </a:bodyPr>
          <a:lstStyle/>
          <a:p>
            <a:pPr indent="-57150" lvl="0" marL="0" marR="0" rtl="0" algn="r">
              <a:spcBef>
                <a:spcPts val="0"/>
              </a:spcBef>
              <a:buClr>
                <a:schemeClr val="dk2"/>
              </a:buClr>
              <a:buSzPct val="100000"/>
              <a:buFont typeface="Cambria"/>
              <a:buNone/>
            </a:pPr>
            <a:fld id="{00000000-1234-1234-1234-123412341234}" type="slidenum">
              <a:rPr b="0" i="0" lang="en-US" sz="900" u="none" cap="none" strike="noStrike">
                <a:solidFill>
                  <a:schemeClr val="dk2"/>
                </a:solidFill>
                <a:latin typeface="Cambria"/>
                <a:ea typeface="Cambria"/>
                <a:cs typeface="Cambria"/>
                <a:sym typeface="Cambria"/>
              </a:rPr>
              <a:t>‹#›</a:t>
            </a:fld>
          </a:p>
        </p:txBody>
      </p:sp>
      <p:sp>
        <p:nvSpPr>
          <p:cNvPr id="376" name="Shape 376"/>
          <p:cNvSpPr txBox="1"/>
          <p:nvPr>
            <p:ph idx="4294967295" type="subTitle"/>
          </p:nvPr>
        </p:nvSpPr>
        <p:spPr>
          <a:xfrm>
            <a:off x="590800" y="952681"/>
            <a:ext cx="6772275" cy="748769"/>
          </a:xfrm>
          <a:prstGeom prst="rect">
            <a:avLst/>
          </a:prstGeom>
          <a:noFill/>
          <a:ln>
            <a:noFill/>
          </a:ln>
        </p:spPr>
        <p:txBody>
          <a:bodyPr anchorCtr="0" anchor="t" bIns="91425" lIns="91425" rIns="91425" wrap="square" tIns="91425">
            <a:noAutofit/>
          </a:bodyPr>
          <a:lstStyle/>
          <a:p>
            <a:pPr indent="-127000" lvl="0" marL="0" marR="0" rtl="0" algn="l">
              <a:lnSpc>
                <a:spcPct val="100000"/>
              </a:lnSpc>
              <a:spcBef>
                <a:spcPts val="0"/>
              </a:spcBef>
              <a:spcAft>
                <a:spcPts val="0"/>
              </a:spcAft>
              <a:buClr>
                <a:schemeClr val="dk1"/>
              </a:buClr>
              <a:buSzPct val="100000"/>
              <a:buFont typeface="Arial"/>
              <a:buNone/>
            </a:pPr>
            <a:r>
              <a:rPr b="0" i="0" lang="en-US" sz="2000" u="none" cap="none" strike="noStrike">
                <a:solidFill>
                  <a:schemeClr val="dk1"/>
                </a:solidFill>
                <a:latin typeface="Cambria"/>
                <a:ea typeface="Cambria"/>
                <a:cs typeface="Cambria"/>
                <a:sym typeface="Cambria"/>
              </a:rPr>
              <a:t>Multiply input </a:t>
            </a:r>
            <a:r>
              <a:rPr b="0" i="1" lang="en-US" sz="2000" u="none" cap="none" strike="noStrike">
                <a:solidFill>
                  <a:schemeClr val="dk1"/>
                </a:solidFill>
                <a:latin typeface="Cambria"/>
                <a:ea typeface="Cambria"/>
                <a:cs typeface="Cambria"/>
                <a:sym typeface="Cambria"/>
              </a:rPr>
              <a:t>x </a:t>
            </a:r>
            <a:r>
              <a:rPr b="0" i="0" lang="en-US" sz="2000" u="none" cap="none" strike="noStrike">
                <a:solidFill>
                  <a:schemeClr val="dk1"/>
                </a:solidFill>
                <a:latin typeface="Cambria"/>
                <a:ea typeface="Cambria"/>
                <a:cs typeface="Cambria"/>
                <a:sym typeface="Cambria"/>
              </a:rPr>
              <a:t>by weights </a:t>
            </a:r>
            <a:r>
              <a:rPr b="0" i="1" lang="en-US" sz="2000" u="none" cap="none" strike="noStrike">
                <a:solidFill>
                  <a:schemeClr val="dk1"/>
                </a:solidFill>
                <a:latin typeface="Cambria"/>
                <a:ea typeface="Cambria"/>
                <a:cs typeface="Cambria"/>
                <a:sym typeface="Cambria"/>
              </a:rPr>
              <a:t>W</a:t>
            </a:r>
            <a:r>
              <a:rPr b="0" i="0" lang="en-US" sz="2000" u="none" cap="none" strike="noStrike">
                <a:solidFill>
                  <a:schemeClr val="dk1"/>
                </a:solidFill>
                <a:latin typeface="Cambria"/>
                <a:ea typeface="Cambria"/>
                <a:cs typeface="Cambria"/>
                <a:sym typeface="Cambria"/>
              </a:rPr>
              <a:t> and add bias </a:t>
            </a:r>
            <a:r>
              <a:rPr b="0" i="1" lang="en-US" sz="2000" u="none" cap="none" strike="noStrike">
                <a:solidFill>
                  <a:schemeClr val="dk1"/>
                </a:solidFill>
                <a:latin typeface="Cambria"/>
                <a:ea typeface="Cambria"/>
                <a:cs typeface="Cambria"/>
                <a:sym typeface="Cambria"/>
              </a:rPr>
              <a:t>b</a:t>
            </a:r>
          </a:p>
          <a:p>
            <a:pPr indent="-127000" lvl="0" marL="0" marR="0" rtl="0" algn="l">
              <a:lnSpc>
                <a:spcPct val="100000"/>
              </a:lnSpc>
              <a:spcBef>
                <a:spcPts val="0"/>
              </a:spcBef>
              <a:spcAft>
                <a:spcPts val="0"/>
              </a:spcAft>
              <a:buClr>
                <a:schemeClr val="dk1"/>
              </a:buClr>
              <a:buSzPct val="100000"/>
              <a:buFont typeface="Arial"/>
              <a:buNone/>
            </a:pPr>
            <a:r>
              <a:rPr b="0" i="0" lang="en-US" sz="2000" u="none" cap="none" strike="noStrike">
                <a:solidFill>
                  <a:schemeClr val="dk1"/>
                </a:solidFill>
                <a:latin typeface="Cambria"/>
                <a:ea typeface="Cambria"/>
                <a:cs typeface="Cambria"/>
                <a:sym typeface="Cambria"/>
              </a:rPr>
              <a:t>Learns linear transformations</a:t>
            </a:r>
          </a:p>
        </p:txBody>
      </p:sp>
      <p:sp>
        <p:nvSpPr>
          <p:cNvPr id="377" name="Shape 377"/>
          <p:cNvSpPr/>
          <p:nvPr/>
        </p:nvSpPr>
        <p:spPr>
          <a:xfrm>
            <a:off x="1827471" y="3746563"/>
            <a:ext cx="366600" cy="366600"/>
          </a:xfrm>
          <a:prstGeom prst="mathMultiply">
            <a:avLst>
              <a:gd fmla="val 23520" name="adj1"/>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grpSp>
        <p:nvGrpSpPr>
          <p:cNvPr id="378" name="Shape 378"/>
          <p:cNvGrpSpPr/>
          <p:nvPr/>
        </p:nvGrpSpPr>
        <p:grpSpPr>
          <a:xfrm rot="5400000">
            <a:off x="712082" y="3379271"/>
            <a:ext cx="721313" cy="1101166"/>
            <a:chOff x="5883200" y="1179425"/>
            <a:chExt cx="951600" cy="1452726"/>
          </a:xfrm>
        </p:grpSpPr>
        <p:sp>
          <p:nvSpPr>
            <p:cNvPr id="379" name="Shape 379"/>
            <p:cNvSpPr/>
            <p:nvPr/>
          </p:nvSpPr>
          <p:spPr>
            <a:xfrm>
              <a:off x="5883200" y="1179425"/>
              <a:ext cx="475800" cy="484200"/>
            </a:xfrm>
            <a:prstGeom prst="rect">
              <a:avLst/>
            </a:prstGeom>
            <a:solidFill>
              <a:srgbClr val="6D9EEB"/>
            </a:solidFill>
            <a:ln cap="flat" cmpd="sng" w="9525">
              <a:solidFill>
                <a:srgbClr val="1155CC"/>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380" name="Shape 380"/>
            <p:cNvSpPr/>
            <p:nvPr/>
          </p:nvSpPr>
          <p:spPr>
            <a:xfrm>
              <a:off x="6359000" y="1179425"/>
              <a:ext cx="475800" cy="484200"/>
            </a:xfrm>
            <a:prstGeom prst="rect">
              <a:avLst/>
            </a:prstGeom>
            <a:solidFill>
              <a:srgbClr val="6D9EEB"/>
            </a:solidFill>
            <a:ln cap="flat" cmpd="sng" w="9525">
              <a:solidFill>
                <a:srgbClr val="1155CC"/>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381" name="Shape 381"/>
            <p:cNvSpPr/>
            <p:nvPr/>
          </p:nvSpPr>
          <p:spPr>
            <a:xfrm>
              <a:off x="5883200" y="1663688"/>
              <a:ext cx="475800" cy="484200"/>
            </a:xfrm>
            <a:prstGeom prst="rect">
              <a:avLst/>
            </a:prstGeom>
            <a:solidFill>
              <a:srgbClr val="6D9EEB"/>
            </a:solidFill>
            <a:ln cap="flat" cmpd="sng" w="9525">
              <a:solidFill>
                <a:srgbClr val="1155CC"/>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382" name="Shape 382"/>
            <p:cNvSpPr/>
            <p:nvPr/>
          </p:nvSpPr>
          <p:spPr>
            <a:xfrm>
              <a:off x="5883200" y="2147951"/>
              <a:ext cx="475800" cy="484200"/>
            </a:xfrm>
            <a:prstGeom prst="rect">
              <a:avLst/>
            </a:prstGeom>
            <a:solidFill>
              <a:srgbClr val="6D9EEB"/>
            </a:solidFill>
            <a:ln cap="flat" cmpd="sng" w="9525">
              <a:solidFill>
                <a:srgbClr val="1155CC"/>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383" name="Shape 383"/>
            <p:cNvSpPr/>
            <p:nvPr/>
          </p:nvSpPr>
          <p:spPr>
            <a:xfrm>
              <a:off x="6359000" y="2147951"/>
              <a:ext cx="475800" cy="484200"/>
            </a:xfrm>
            <a:prstGeom prst="rect">
              <a:avLst/>
            </a:prstGeom>
            <a:solidFill>
              <a:srgbClr val="6D9EEB"/>
            </a:solidFill>
            <a:ln cap="flat" cmpd="sng" w="9525">
              <a:solidFill>
                <a:srgbClr val="1155CC"/>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384" name="Shape 384"/>
            <p:cNvSpPr/>
            <p:nvPr/>
          </p:nvSpPr>
          <p:spPr>
            <a:xfrm>
              <a:off x="6359000" y="1663688"/>
              <a:ext cx="475800" cy="484200"/>
            </a:xfrm>
            <a:prstGeom prst="rect">
              <a:avLst/>
            </a:prstGeom>
            <a:solidFill>
              <a:srgbClr val="6D9EEB"/>
            </a:solidFill>
            <a:ln cap="flat" cmpd="sng" w="9525">
              <a:solidFill>
                <a:srgbClr val="1155CC"/>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grpSp>
      <p:sp>
        <p:nvSpPr>
          <p:cNvPr id="385" name="Shape 385"/>
          <p:cNvSpPr/>
          <p:nvPr/>
        </p:nvSpPr>
        <p:spPr>
          <a:xfrm>
            <a:off x="4459908" y="3749557"/>
            <a:ext cx="360600" cy="360600"/>
          </a:xfrm>
          <a:prstGeom prst="mathEqual">
            <a:avLst>
              <a:gd fmla="val 23520" name="adj1"/>
              <a:gd fmla="val 11760" name="adj2"/>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grpSp>
        <p:nvGrpSpPr>
          <p:cNvPr id="386" name="Shape 386"/>
          <p:cNvGrpSpPr/>
          <p:nvPr/>
        </p:nvGrpSpPr>
        <p:grpSpPr>
          <a:xfrm rot="5400000">
            <a:off x="2117119" y="3751332"/>
            <a:ext cx="1081969" cy="367033"/>
            <a:chOff x="3438775" y="1663688"/>
            <a:chExt cx="1427400" cy="484213"/>
          </a:xfrm>
        </p:grpSpPr>
        <p:sp>
          <p:nvSpPr>
            <p:cNvPr id="387" name="Shape 387"/>
            <p:cNvSpPr/>
            <p:nvPr/>
          </p:nvSpPr>
          <p:spPr>
            <a:xfrm>
              <a:off x="3438775" y="1663700"/>
              <a:ext cx="475800" cy="4842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388" name="Shape 388"/>
            <p:cNvSpPr/>
            <p:nvPr/>
          </p:nvSpPr>
          <p:spPr>
            <a:xfrm>
              <a:off x="3914575" y="1663688"/>
              <a:ext cx="475800" cy="4842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389" name="Shape 389"/>
            <p:cNvSpPr/>
            <p:nvPr/>
          </p:nvSpPr>
          <p:spPr>
            <a:xfrm>
              <a:off x="4390375" y="1663701"/>
              <a:ext cx="475800" cy="4842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0" name="Shape 390"/>
          <p:cNvGrpSpPr/>
          <p:nvPr/>
        </p:nvGrpSpPr>
        <p:grpSpPr>
          <a:xfrm rot="5400000">
            <a:off x="4969485" y="3746335"/>
            <a:ext cx="728362" cy="367034"/>
            <a:chOff x="8108125" y="1745524"/>
            <a:chExt cx="960900" cy="484213"/>
          </a:xfrm>
        </p:grpSpPr>
        <p:sp>
          <p:nvSpPr>
            <p:cNvPr id="391" name="Shape 391"/>
            <p:cNvSpPr/>
            <p:nvPr/>
          </p:nvSpPr>
          <p:spPr>
            <a:xfrm>
              <a:off x="8108125" y="1745537"/>
              <a:ext cx="475800" cy="484200"/>
            </a:xfrm>
            <a:prstGeom prst="rect">
              <a:avLst/>
            </a:prstGeom>
            <a:solidFill>
              <a:srgbClr val="CCCCCC"/>
            </a:solidFill>
            <a:ln cap="flat" cmpd="sng" w="9525">
              <a:solidFill>
                <a:srgbClr val="666666"/>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392" name="Shape 392"/>
            <p:cNvSpPr/>
            <p:nvPr/>
          </p:nvSpPr>
          <p:spPr>
            <a:xfrm>
              <a:off x="8593225" y="1745524"/>
              <a:ext cx="475800" cy="484200"/>
            </a:xfrm>
            <a:prstGeom prst="rect">
              <a:avLst/>
            </a:prstGeom>
            <a:solidFill>
              <a:srgbClr val="CCCCCC"/>
            </a:solidFill>
            <a:ln cap="flat" cmpd="sng" w="9525">
              <a:solidFill>
                <a:srgbClr val="666666"/>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3" name="Shape 393"/>
          <p:cNvGrpSpPr/>
          <p:nvPr/>
        </p:nvGrpSpPr>
        <p:grpSpPr>
          <a:xfrm rot="5400000">
            <a:off x="3542597" y="3746346"/>
            <a:ext cx="728362" cy="367034"/>
            <a:chOff x="8108125" y="1745524"/>
            <a:chExt cx="960900" cy="484213"/>
          </a:xfrm>
        </p:grpSpPr>
        <p:sp>
          <p:nvSpPr>
            <p:cNvPr id="394" name="Shape 394"/>
            <p:cNvSpPr/>
            <p:nvPr/>
          </p:nvSpPr>
          <p:spPr>
            <a:xfrm>
              <a:off x="8108125" y="1745537"/>
              <a:ext cx="475800" cy="484200"/>
            </a:xfrm>
            <a:prstGeom prst="rect">
              <a:avLst/>
            </a:prstGeom>
            <a:solidFill>
              <a:srgbClr val="B6D7A8"/>
            </a:solidFill>
            <a:ln cap="flat" cmpd="sng" w="9525">
              <a:solidFill>
                <a:srgbClr val="38761D"/>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395" name="Shape 395"/>
            <p:cNvSpPr/>
            <p:nvPr/>
          </p:nvSpPr>
          <p:spPr>
            <a:xfrm>
              <a:off x="8593225" y="1745524"/>
              <a:ext cx="475800" cy="484200"/>
            </a:xfrm>
            <a:prstGeom prst="rect">
              <a:avLst/>
            </a:prstGeom>
            <a:solidFill>
              <a:srgbClr val="B6D7A8"/>
            </a:solidFill>
            <a:ln cap="flat" cmpd="sng" w="9525">
              <a:solidFill>
                <a:srgbClr val="38761D"/>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grpSp>
      <p:sp>
        <p:nvSpPr>
          <p:cNvPr id="396" name="Shape 396"/>
          <p:cNvSpPr/>
          <p:nvPr/>
        </p:nvSpPr>
        <p:spPr>
          <a:xfrm>
            <a:off x="3122125" y="3771463"/>
            <a:ext cx="317100" cy="316800"/>
          </a:xfrm>
          <a:prstGeom prst="mathPlus">
            <a:avLst>
              <a:gd fmla="val 23520" name="adj1"/>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pic>
        <p:nvPicPr>
          <p:cNvPr id="397" name="Shape 397"/>
          <p:cNvPicPr preferRelativeResize="0"/>
          <p:nvPr/>
        </p:nvPicPr>
        <p:blipFill rotWithShape="1">
          <a:blip r:embed="rId3">
            <a:alphaModFix/>
          </a:blip>
          <a:srcRect b="0" l="0" r="0" t="0"/>
          <a:stretch/>
        </p:blipFill>
        <p:spPr>
          <a:xfrm>
            <a:off x="1487713" y="2182465"/>
            <a:ext cx="3657796" cy="748713"/>
          </a:xfrm>
          <a:prstGeom prst="rect">
            <a:avLst/>
          </a:prstGeom>
          <a:noFill/>
          <a:ln>
            <a:noFill/>
          </a:ln>
        </p:spPr>
      </p:pic>
      <p:pic>
        <p:nvPicPr>
          <p:cNvPr id="398" name="Shape 398"/>
          <p:cNvPicPr preferRelativeResize="0"/>
          <p:nvPr/>
        </p:nvPicPr>
        <p:blipFill rotWithShape="1">
          <a:blip r:embed="rId4">
            <a:alphaModFix/>
          </a:blip>
          <a:srcRect b="0" l="0" r="0" t="0"/>
          <a:stretch/>
        </p:blipFill>
        <p:spPr>
          <a:xfrm>
            <a:off x="3811525" y="4527075"/>
            <a:ext cx="190500" cy="352373"/>
          </a:xfrm>
          <a:prstGeom prst="rect">
            <a:avLst/>
          </a:prstGeom>
          <a:noFill/>
          <a:ln>
            <a:noFill/>
          </a:ln>
        </p:spPr>
      </p:pic>
      <p:pic>
        <p:nvPicPr>
          <p:cNvPr id="399" name="Shape 399"/>
          <p:cNvPicPr preferRelativeResize="0"/>
          <p:nvPr/>
        </p:nvPicPr>
        <p:blipFill rotWithShape="1">
          <a:blip r:embed="rId5">
            <a:alphaModFix/>
          </a:blip>
          <a:srcRect b="0" l="0" r="0" t="0"/>
          <a:stretch/>
        </p:blipFill>
        <p:spPr>
          <a:xfrm>
            <a:off x="2529500" y="4641363"/>
            <a:ext cx="257123" cy="238125"/>
          </a:xfrm>
          <a:prstGeom prst="rect">
            <a:avLst/>
          </a:prstGeom>
          <a:noFill/>
          <a:ln>
            <a:noFill/>
          </a:ln>
        </p:spPr>
      </p:pic>
      <p:pic>
        <p:nvPicPr>
          <p:cNvPr id="400" name="Shape 400"/>
          <p:cNvPicPr preferRelativeResize="0"/>
          <p:nvPr/>
        </p:nvPicPr>
        <p:blipFill rotWithShape="1">
          <a:blip r:embed="rId6">
            <a:alphaModFix/>
          </a:blip>
          <a:srcRect b="0" l="0" r="0" t="0"/>
          <a:stretch/>
        </p:blipFill>
        <p:spPr>
          <a:xfrm>
            <a:off x="5202300" y="4469913"/>
            <a:ext cx="381000" cy="409371"/>
          </a:xfrm>
          <a:prstGeom prst="rect">
            <a:avLst/>
          </a:prstGeom>
          <a:noFill/>
          <a:ln>
            <a:noFill/>
          </a:ln>
        </p:spPr>
      </p:pic>
      <p:pic>
        <p:nvPicPr>
          <p:cNvPr id="401" name="Shape 401"/>
          <p:cNvPicPr preferRelativeResize="0"/>
          <p:nvPr/>
        </p:nvPicPr>
        <p:blipFill rotWithShape="1">
          <a:blip r:embed="rId7">
            <a:alphaModFix/>
          </a:blip>
          <a:srcRect b="0" l="0" r="0" t="0"/>
          <a:stretch/>
        </p:blipFill>
        <p:spPr>
          <a:xfrm>
            <a:off x="820325" y="4522313"/>
            <a:ext cx="504757" cy="361744"/>
          </a:xfrm>
          <a:prstGeom prst="rect">
            <a:avLst/>
          </a:prstGeom>
          <a:noFill/>
          <a:ln>
            <a:noFill/>
          </a:ln>
        </p:spPr>
      </p:pic>
      <p:pic>
        <p:nvPicPr>
          <p:cNvPr id="402" name="Shape 402"/>
          <p:cNvPicPr preferRelativeResize="0"/>
          <p:nvPr/>
        </p:nvPicPr>
        <p:blipFill rotWithShape="1">
          <a:blip r:embed="rId7">
            <a:alphaModFix/>
          </a:blip>
          <a:srcRect b="0" l="0" r="0" t="0"/>
          <a:stretch/>
        </p:blipFill>
        <p:spPr>
          <a:xfrm>
            <a:off x="6497413" y="3748900"/>
            <a:ext cx="504757" cy="361744"/>
          </a:xfrm>
          <a:prstGeom prst="rect">
            <a:avLst/>
          </a:prstGeom>
          <a:noFill/>
          <a:ln>
            <a:noFill/>
          </a:ln>
        </p:spPr>
      </p:pic>
      <p:pic>
        <p:nvPicPr>
          <p:cNvPr id="403" name="Shape 403"/>
          <p:cNvPicPr preferRelativeResize="0"/>
          <p:nvPr/>
        </p:nvPicPr>
        <p:blipFill rotWithShape="1">
          <a:blip r:embed="rId4">
            <a:alphaModFix/>
          </a:blip>
          <a:srcRect b="0" l="0" r="0" t="0"/>
          <a:stretch/>
        </p:blipFill>
        <p:spPr>
          <a:xfrm>
            <a:off x="6654588" y="4527063"/>
            <a:ext cx="190500" cy="352373"/>
          </a:xfrm>
          <a:prstGeom prst="rect">
            <a:avLst/>
          </a:prstGeom>
          <a:noFill/>
          <a:ln>
            <a:noFill/>
          </a:ln>
        </p:spPr>
      </p:pic>
      <p:sp>
        <p:nvSpPr>
          <p:cNvPr id="404" name="Shape 404"/>
          <p:cNvSpPr txBox="1"/>
          <p:nvPr/>
        </p:nvSpPr>
        <p:spPr>
          <a:xfrm>
            <a:off x="7228100" y="3442050"/>
            <a:ext cx="1649700" cy="975600"/>
          </a:xfrm>
          <a:prstGeom prst="rect">
            <a:avLst/>
          </a:prstGeom>
          <a:no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rPr b="0" i="0" lang="en-US" sz="1400" u="none" cap="none" strike="noStrike">
                <a:solidFill>
                  <a:srgbClr val="000000"/>
                </a:solidFill>
                <a:latin typeface="Arial"/>
                <a:ea typeface="Arial"/>
                <a:cs typeface="Arial"/>
                <a:sym typeface="Arial"/>
              </a:rPr>
              <a:t>K x O dimensional</a:t>
            </a:r>
          </a:p>
          <a:p>
            <a:pPr indent="-88900" lvl="0" marL="0" marR="0" rtl="0" algn="l">
              <a:lnSpc>
                <a:spcPct val="100000"/>
              </a:lnSpc>
              <a:spcBef>
                <a:spcPts val="0"/>
              </a:spcBef>
              <a:spcAft>
                <a:spcPts val="0"/>
              </a:spcAft>
              <a:buClr>
                <a:srgbClr val="000000"/>
              </a:buClr>
              <a:buSzPct val="100000"/>
              <a:buFont typeface="Arial"/>
              <a:buNone/>
            </a:pPr>
            <a:r>
              <a:rPr b="0" i="0" lang="en-US" sz="1400" u="none" cap="none" strike="noStrike">
                <a:solidFill>
                  <a:srgbClr val="000000"/>
                </a:solidFill>
                <a:latin typeface="Arial"/>
                <a:ea typeface="Arial"/>
                <a:cs typeface="Arial"/>
                <a:sym typeface="Arial"/>
              </a:rPr>
              <a:t>K inputs</a:t>
            </a:r>
          </a:p>
          <a:p>
            <a:pPr indent="-88900" lvl="0" marL="0" marR="0" rtl="0" algn="l">
              <a:lnSpc>
                <a:spcPct val="100000"/>
              </a:lnSpc>
              <a:spcBef>
                <a:spcPts val="0"/>
              </a:spcBef>
              <a:spcAft>
                <a:spcPts val="0"/>
              </a:spcAft>
              <a:buClr>
                <a:srgbClr val="000000"/>
              </a:buClr>
              <a:buSzPct val="100000"/>
              <a:buFont typeface="Arial"/>
              <a:buNone/>
            </a:pPr>
            <a:r>
              <a:rPr b="0" i="0" lang="en-US" sz="1400" u="none" cap="none" strike="noStrike">
                <a:solidFill>
                  <a:srgbClr val="000000"/>
                </a:solidFill>
                <a:latin typeface="Arial"/>
                <a:ea typeface="Arial"/>
                <a:cs typeface="Arial"/>
                <a:sym typeface="Arial"/>
              </a:rPr>
              <a:t>O outputs</a:t>
            </a:r>
          </a:p>
        </p:txBody>
      </p:sp>
      <p:sp>
        <p:nvSpPr>
          <p:cNvPr id="405" name="Shape 405"/>
          <p:cNvSpPr txBox="1"/>
          <p:nvPr/>
        </p:nvSpPr>
        <p:spPr>
          <a:xfrm>
            <a:off x="7228100" y="4267625"/>
            <a:ext cx="1428300" cy="975600"/>
          </a:xfrm>
          <a:prstGeom prst="rect">
            <a:avLst/>
          </a:prstGeom>
          <a:no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rPr b="0" i="0" lang="en-US" sz="1400" u="none" cap="none" strike="noStrike">
                <a:solidFill>
                  <a:srgbClr val="000000"/>
                </a:solidFill>
                <a:latin typeface="Arial"/>
                <a:ea typeface="Arial"/>
                <a:cs typeface="Arial"/>
                <a:sym typeface="Arial"/>
              </a:rPr>
              <a:t>O outputs</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Shape 410"/>
          <p:cNvSpPr txBox="1"/>
          <p:nvPr>
            <p:ph type="title"/>
          </p:nvPr>
        </p:nvSpPr>
        <p:spPr>
          <a:xfrm>
            <a:off x="457200" y="-22625"/>
            <a:ext cx="8648400" cy="857400"/>
          </a:xfrm>
          <a:prstGeom prst="rect">
            <a:avLst/>
          </a:prstGeom>
          <a:noFill/>
          <a:ln>
            <a:noFill/>
          </a:ln>
        </p:spPr>
        <p:txBody>
          <a:bodyPr anchorCtr="0" anchor="b" bIns="91425" lIns="91425" rIns="91425" wrap="square" tIns="91425">
            <a:noAutofit/>
          </a:bodyPr>
          <a:lstStyle/>
          <a:p>
            <a:pPr indent="-190500" lvl="0" marL="0" marR="0" rtl="0" algn="l">
              <a:lnSpc>
                <a:spcPct val="100000"/>
              </a:lnSpc>
              <a:spcBef>
                <a:spcPts val="0"/>
              </a:spcBef>
              <a:spcAft>
                <a:spcPts val="0"/>
              </a:spcAft>
              <a:buClr>
                <a:schemeClr val="dk1"/>
              </a:buClr>
              <a:buSzPct val="100000"/>
              <a:buFont typeface="Arial"/>
              <a:buNone/>
            </a:pPr>
            <a:r>
              <a:rPr b="0" i="0" lang="en-US" sz="3000" u="sng" cap="none" strike="noStrike">
                <a:solidFill>
                  <a:schemeClr val="dk1"/>
                </a:solidFill>
                <a:latin typeface="Cambria"/>
                <a:ea typeface="Cambria"/>
                <a:cs typeface="Cambria"/>
                <a:sym typeface="Cambria"/>
              </a:rPr>
              <a:t>Matrix Multiplication == Fully Connected Layer</a:t>
            </a:r>
          </a:p>
        </p:txBody>
      </p:sp>
      <p:sp>
        <p:nvSpPr>
          <p:cNvPr id="411" name="Shape 411"/>
          <p:cNvSpPr txBox="1"/>
          <p:nvPr>
            <p:ph idx="12" type="sldNum"/>
          </p:nvPr>
        </p:nvSpPr>
        <p:spPr>
          <a:xfrm>
            <a:off x="6457950" y="4767263"/>
            <a:ext cx="2057400" cy="273844"/>
          </a:xfrm>
          <a:prstGeom prst="rect">
            <a:avLst/>
          </a:prstGeom>
          <a:noFill/>
          <a:ln>
            <a:noFill/>
          </a:ln>
        </p:spPr>
        <p:txBody>
          <a:bodyPr anchorCtr="0" anchor="ctr" bIns="91425" lIns="91425" rIns="91425" wrap="square" tIns="91425">
            <a:noAutofit/>
          </a:bodyPr>
          <a:lstStyle/>
          <a:p>
            <a:pPr indent="-57150" lvl="0" marL="0" marR="0" rtl="0" algn="r">
              <a:spcBef>
                <a:spcPts val="0"/>
              </a:spcBef>
              <a:buClr>
                <a:schemeClr val="dk2"/>
              </a:buClr>
              <a:buSzPct val="100000"/>
              <a:buFont typeface="Cambria"/>
              <a:buNone/>
            </a:pPr>
            <a:fld id="{00000000-1234-1234-1234-123412341234}" type="slidenum">
              <a:rPr b="0" i="0" lang="en-US" sz="900" u="none" cap="none" strike="noStrike">
                <a:solidFill>
                  <a:schemeClr val="dk2"/>
                </a:solidFill>
                <a:latin typeface="Cambria"/>
                <a:ea typeface="Cambria"/>
                <a:cs typeface="Cambria"/>
                <a:sym typeface="Cambria"/>
              </a:rPr>
              <a:t>‹#›</a:t>
            </a:fld>
          </a:p>
        </p:txBody>
      </p:sp>
      <p:sp>
        <p:nvSpPr>
          <p:cNvPr id="412" name="Shape 412"/>
          <p:cNvSpPr txBox="1"/>
          <p:nvPr>
            <p:ph idx="4294967295" type="subTitle"/>
          </p:nvPr>
        </p:nvSpPr>
        <p:spPr>
          <a:xfrm>
            <a:off x="4519284" y="1006387"/>
            <a:ext cx="4074271" cy="2905125"/>
          </a:xfrm>
          <a:prstGeom prst="rect">
            <a:avLst/>
          </a:prstGeom>
          <a:noFill/>
          <a:ln>
            <a:noFill/>
          </a:ln>
        </p:spPr>
        <p:txBody>
          <a:bodyPr anchorCtr="0" anchor="t" bIns="91425" lIns="91425" rIns="91425" wrap="square" tIns="91425">
            <a:noAutofit/>
          </a:bodyPr>
          <a:lstStyle/>
          <a:p>
            <a:pPr indent="-127000" lvl="0" marL="0" marR="0" rtl="0" algn="l">
              <a:lnSpc>
                <a:spcPct val="100000"/>
              </a:lnSpc>
              <a:spcBef>
                <a:spcPts val="0"/>
              </a:spcBef>
              <a:spcAft>
                <a:spcPts val="0"/>
              </a:spcAft>
              <a:buClr>
                <a:schemeClr val="dk1"/>
              </a:buClr>
              <a:buSzPct val="100000"/>
              <a:buFont typeface="Arial"/>
              <a:buNone/>
            </a:pPr>
            <a:r>
              <a:rPr b="0" i="0" lang="en-US" sz="2000" u="none" cap="none" strike="noStrike">
                <a:solidFill>
                  <a:srgbClr val="000000"/>
                </a:solidFill>
                <a:latin typeface="Cambria"/>
                <a:ea typeface="Cambria"/>
                <a:cs typeface="Cambria"/>
                <a:sym typeface="Cambria"/>
              </a:rPr>
              <a:t>Output is a function of every input, or the input and output are “fully connected”</a:t>
            </a:r>
          </a:p>
          <a:p>
            <a:pPr indent="-127000" lvl="0" marL="0" marR="0" rtl="0" algn="l">
              <a:lnSpc>
                <a:spcPct val="100000"/>
              </a:lnSpc>
              <a:spcBef>
                <a:spcPts val="0"/>
              </a:spcBef>
              <a:spcAft>
                <a:spcPts val="0"/>
              </a:spcAft>
              <a:buClr>
                <a:schemeClr val="dk1"/>
              </a:buClr>
              <a:buSzPct val="100000"/>
              <a:buFont typeface="Arial"/>
              <a:buNone/>
            </a:pPr>
            <a:r>
              <a:rPr b="0" i="0" lang="en-US" sz="2000" u="none" cap="none" strike="noStrike">
                <a:solidFill>
                  <a:srgbClr val="000000"/>
                </a:solidFill>
                <a:latin typeface="Cambria"/>
                <a:ea typeface="Cambria"/>
                <a:cs typeface="Cambria"/>
                <a:sym typeface="Cambria"/>
              </a:rPr>
              <a:t>Abbreviated as </a:t>
            </a:r>
            <a:r>
              <a:rPr b="1" i="0" lang="en-US" sz="2000" u="none" cap="none" strike="noStrike">
                <a:solidFill>
                  <a:srgbClr val="000000"/>
                </a:solidFill>
                <a:latin typeface="Cambria"/>
                <a:ea typeface="Cambria"/>
                <a:cs typeface="Cambria"/>
                <a:sym typeface="Cambria"/>
              </a:rPr>
              <a:t>FC</a:t>
            </a:r>
          </a:p>
        </p:txBody>
      </p:sp>
      <p:pic>
        <p:nvPicPr>
          <p:cNvPr id="413" name="Shape 413"/>
          <p:cNvPicPr preferRelativeResize="0"/>
          <p:nvPr/>
        </p:nvPicPr>
        <p:blipFill rotWithShape="1">
          <a:blip r:embed="rId3">
            <a:alphaModFix/>
          </a:blip>
          <a:srcRect b="0" l="0" r="0" t="0"/>
          <a:stretch/>
        </p:blipFill>
        <p:spPr>
          <a:xfrm>
            <a:off x="550445" y="956686"/>
            <a:ext cx="3594102" cy="3991301"/>
          </a:xfrm>
          <a:prstGeom prst="rect">
            <a:avLst/>
          </a:prstGeom>
          <a:noFill/>
          <a:ln>
            <a:noFill/>
          </a:ln>
        </p:spPr>
      </p:pic>
      <p:sp>
        <p:nvSpPr>
          <p:cNvPr id="414" name="Shape 414"/>
          <p:cNvSpPr txBox="1"/>
          <p:nvPr/>
        </p:nvSpPr>
        <p:spPr>
          <a:xfrm>
            <a:off x="7486650" y="4810200"/>
            <a:ext cx="1573200" cy="333300"/>
          </a:xfrm>
          <a:prstGeom prst="rect">
            <a:avLst/>
          </a:prstGeom>
          <a:noFill/>
          <a:ln>
            <a:noFill/>
          </a:ln>
        </p:spPr>
        <p:txBody>
          <a:bodyPr anchorCtr="0" anchor="ctr" bIns="91425" lIns="91425" rIns="91425" wrap="square" tIns="91425">
            <a:noAutofit/>
          </a:bodyPr>
          <a:lstStyle/>
          <a:p>
            <a:pPr indent="-76200" lvl="0" marL="0" marR="0" rtl="0" algn="r">
              <a:lnSpc>
                <a:spcPct val="100000"/>
              </a:lnSpc>
              <a:spcBef>
                <a:spcPts val="0"/>
              </a:spcBef>
              <a:spcAft>
                <a:spcPts val="0"/>
              </a:spcAft>
              <a:buClr>
                <a:srgbClr val="000000"/>
              </a:buClr>
              <a:buSzPct val="100000"/>
              <a:buFont typeface="Arial"/>
              <a:buNone/>
            </a:pPr>
            <a:r>
              <a:rPr b="0" i="1" lang="en-US" sz="1200" u="none" cap="none" strike="noStrike">
                <a:solidFill>
                  <a:srgbClr val="000000"/>
                </a:solidFill>
                <a:latin typeface="Arial"/>
                <a:ea typeface="Arial"/>
                <a:cs typeface="Arial"/>
                <a:sym typeface="Arial"/>
              </a:rPr>
              <a:t>[figure credit BDTI]</a:t>
            </a:r>
          </a:p>
        </p:txBody>
      </p:sp>
      <p:pic>
        <p:nvPicPr>
          <p:cNvPr id="415" name="Shape 415"/>
          <p:cNvPicPr preferRelativeResize="0"/>
          <p:nvPr/>
        </p:nvPicPr>
        <p:blipFill rotWithShape="1">
          <a:blip r:embed="rId4">
            <a:alphaModFix/>
          </a:blip>
          <a:srcRect b="0" l="0" r="0" t="0"/>
          <a:stretch/>
        </p:blipFill>
        <p:spPr>
          <a:xfrm>
            <a:off x="4572000" y="2332412"/>
            <a:ext cx="3811915" cy="244660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Shape 420"/>
          <p:cNvSpPr txBox="1"/>
          <p:nvPr>
            <p:ph type="title"/>
          </p:nvPr>
        </p:nvSpPr>
        <p:spPr>
          <a:xfrm>
            <a:off x="457200" y="-22622"/>
            <a:ext cx="8229600" cy="857400"/>
          </a:xfrm>
          <a:prstGeom prst="rect">
            <a:avLst/>
          </a:prstGeom>
          <a:noFill/>
          <a:ln>
            <a:noFill/>
          </a:ln>
        </p:spPr>
        <p:txBody>
          <a:bodyPr anchorCtr="0" anchor="b" bIns="91425" lIns="91425" rIns="91425" wrap="square" tIns="91425">
            <a:noAutofit/>
          </a:bodyPr>
          <a:lstStyle/>
          <a:p>
            <a:pPr indent="-190500" lvl="0" marL="0" marR="0" rtl="0" algn="l">
              <a:lnSpc>
                <a:spcPct val="100000"/>
              </a:lnSpc>
              <a:spcBef>
                <a:spcPts val="0"/>
              </a:spcBef>
              <a:spcAft>
                <a:spcPts val="0"/>
              </a:spcAft>
              <a:buClr>
                <a:schemeClr val="dk1"/>
              </a:buClr>
              <a:buSzPct val="100000"/>
              <a:buFont typeface="Arial"/>
              <a:buNone/>
            </a:pPr>
            <a:r>
              <a:rPr b="0" i="0" lang="en-US" sz="3000" u="sng" cap="none" strike="noStrike">
                <a:solidFill>
                  <a:schemeClr val="dk1"/>
                </a:solidFill>
                <a:latin typeface="Cambria"/>
                <a:ea typeface="Cambria"/>
                <a:cs typeface="Cambria"/>
                <a:sym typeface="Cambria"/>
              </a:rPr>
              <a:t>Not So “Neural”</a:t>
            </a:r>
          </a:p>
        </p:txBody>
      </p:sp>
      <p:sp>
        <p:nvSpPr>
          <p:cNvPr id="421" name="Shape 421"/>
          <p:cNvSpPr txBox="1"/>
          <p:nvPr>
            <p:ph idx="12" type="sldNum"/>
          </p:nvPr>
        </p:nvSpPr>
        <p:spPr>
          <a:xfrm>
            <a:off x="8556784" y="4749851"/>
            <a:ext cx="548700" cy="393600"/>
          </a:xfrm>
          <a:prstGeom prst="rect">
            <a:avLst/>
          </a:prstGeom>
          <a:noFill/>
          <a:ln>
            <a:noFill/>
          </a:ln>
        </p:spPr>
        <p:txBody>
          <a:bodyPr anchorCtr="0" anchor="ctr" bIns="91425" lIns="91425" rIns="91425" wrap="square" tIns="91425">
            <a:noAutofit/>
          </a:bodyPr>
          <a:lstStyle/>
          <a:p>
            <a:pPr indent="-57150" lvl="0" marL="0" marR="0" rtl="0" algn="r">
              <a:spcBef>
                <a:spcPts val="0"/>
              </a:spcBef>
              <a:buClr>
                <a:schemeClr val="dk2"/>
              </a:buClr>
              <a:buSzPct val="100000"/>
              <a:buFont typeface="Cambria"/>
              <a:buNone/>
            </a:pPr>
            <a:fld id="{00000000-1234-1234-1234-123412341234}" type="slidenum">
              <a:rPr b="0" i="0" lang="en-US" sz="900" u="none" cap="none" strike="noStrike">
                <a:solidFill>
                  <a:schemeClr val="dk2"/>
                </a:solidFill>
                <a:latin typeface="Cambria"/>
                <a:ea typeface="Cambria"/>
                <a:cs typeface="Cambria"/>
                <a:sym typeface="Cambria"/>
              </a:rPr>
              <a:t>‹#›</a:t>
            </a:fld>
          </a:p>
        </p:txBody>
      </p:sp>
      <p:sp>
        <p:nvSpPr>
          <p:cNvPr id="422" name="Shape 422"/>
          <p:cNvSpPr txBox="1"/>
          <p:nvPr>
            <p:ph idx="1" type="body"/>
          </p:nvPr>
        </p:nvSpPr>
        <p:spPr>
          <a:xfrm>
            <a:off x="511629" y="834778"/>
            <a:ext cx="6520542" cy="3725700"/>
          </a:xfrm>
          <a:prstGeom prst="rect">
            <a:avLst/>
          </a:prstGeom>
          <a:noFill/>
          <a:ln>
            <a:noFill/>
          </a:ln>
        </p:spPr>
        <p:txBody>
          <a:bodyPr anchorCtr="0" anchor="t" bIns="91425" lIns="91425" rIns="91425" wrap="square" tIns="91425">
            <a:noAutofit/>
          </a:bodyPr>
          <a:lstStyle/>
          <a:p>
            <a:pPr indent="-114300" lvl="0" marL="0" marR="0" rtl="0" algn="l">
              <a:lnSpc>
                <a:spcPct val="100000"/>
              </a:lnSpc>
              <a:spcBef>
                <a:spcPts val="0"/>
              </a:spcBef>
              <a:spcAft>
                <a:spcPts val="0"/>
              </a:spcAft>
              <a:buClr>
                <a:schemeClr val="dk1"/>
              </a:buClr>
              <a:buSzPct val="100000"/>
              <a:buFont typeface="Arial"/>
              <a:buNone/>
            </a:pPr>
            <a:r>
              <a:t/>
            </a:r>
            <a:endParaRPr b="0" i="0" sz="1800" u="none" cap="none" strike="noStrike">
              <a:solidFill>
                <a:schemeClr val="dk1"/>
              </a:solidFill>
              <a:latin typeface="Arial"/>
              <a:ea typeface="Arial"/>
              <a:cs typeface="Arial"/>
              <a:sym typeface="Arial"/>
            </a:endParaRPr>
          </a:p>
          <a:p>
            <a:pPr indent="-114300" lvl="0" marL="0" marR="0" rtl="0" algn="l">
              <a:lnSpc>
                <a:spcPct val="100000"/>
              </a:lnSpc>
              <a:spcBef>
                <a:spcPts val="0"/>
              </a:spcBef>
              <a:spcAft>
                <a:spcPts val="0"/>
              </a:spcAft>
              <a:buClr>
                <a:schemeClr val="dk1"/>
              </a:buClr>
              <a:buSzPct val="100000"/>
              <a:buFont typeface="Arial"/>
              <a:buNone/>
            </a:pPr>
            <a:r>
              <a:t/>
            </a:r>
            <a:endParaRPr b="0" i="0" sz="1800" u="none" cap="none" strike="noStrike">
              <a:solidFill>
                <a:schemeClr val="dk1"/>
              </a:solidFill>
              <a:latin typeface="Arial"/>
              <a:ea typeface="Arial"/>
              <a:cs typeface="Arial"/>
              <a:sym typeface="Arial"/>
            </a:endParaRPr>
          </a:p>
          <a:p>
            <a:pPr indent="-114300" lvl="0" marL="0" marR="0" rtl="0" algn="l">
              <a:lnSpc>
                <a:spcPct val="100000"/>
              </a:lnSpc>
              <a:spcBef>
                <a:spcPts val="0"/>
              </a:spcBef>
              <a:spcAft>
                <a:spcPts val="0"/>
              </a:spcAft>
              <a:buClr>
                <a:schemeClr val="dk1"/>
              </a:buClr>
              <a:buSzPct val="100000"/>
              <a:buFont typeface="Arial"/>
              <a:buNone/>
            </a:pPr>
            <a:r>
              <a:t/>
            </a:r>
            <a:endParaRPr b="0" i="0" sz="1800" u="none" cap="none" strike="noStrike">
              <a:solidFill>
                <a:schemeClr val="dk1"/>
              </a:solidFill>
              <a:latin typeface="Arial"/>
              <a:ea typeface="Arial"/>
              <a:cs typeface="Arial"/>
              <a:sym typeface="Arial"/>
            </a:endParaRPr>
          </a:p>
          <a:p>
            <a:pPr indent="-114300" lvl="0" marL="0" marR="0" rtl="0" algn="l">
              <a:lnSpc>
                <a:spcPct val="100000"/>
              </a:lnSpc>
              <a:spcBef>
                <a:spcPts val="0"/>
              </a:spcBef>
              <a:spcAft>
                <a:spcPts val="0"/>
              </a:spcAft>
              <a:buClr>
                <a:schemeClr val="dk1"/>
              </a:buClr>
              <a:buSzPct val="100000"/>
              <a:buFont typeface="Arial"/>
              <a:buNone/>
            </a:pPr>
            <a:r>
              <a:t/>
            </a:r>
            <a:endParaRPr b="0" i="0" sz="18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ct val="100000"/>
              <a:buFont typeface="Arial"/>
              <a:buChar char="-"/>
            </a:pPr>
            <a:r>
              <a:rPr b="0" i="0" lang="en-US" sz="2000" u="none" cap="none" strike="noStrike">
                <a:solidFill>
                  <a:schemeClr val="dk1"/>
                </a:solidFill>
                <a:latin typeface="Cambria"/>
                <a:ea typeface="Cambria"/>
                <a:cs typeface="Cambria"/>
                <a:sym typeface="Cambria"/>
              </a:rPr>
              <a:t>This isn’t a problem (except for neuroscientists)</a:t>
            </a:r>
          </a:p>
          <a:p>
            <a:pPr indent="-127000" lvl="0" marL="0" marR="0" rtl="0" algn="l">
              <a:lnSpc>
                <a:spcPct val="100000"/>
              </a:lnSpc>
              <a:spcBef>
                <a:spcPts val="0"/>
              </a:spcBef>
              <a:spcAft>
                <a:spcPts val="0"/>
              </a:spcAft>
              <a:buClr>
                <a:schemeClr val="dk1"/>
              </a:buClr>
              <a:buSzPct val="100000"/>
              <a:buFont typeface="Arial"/>
              <a:buNone/>
            </a:pPr>
            <a:r>
              <a:t/>
            </a:r>
            <a:endParaRPr b="0" i="0" sz="2000" u="none" cap="none" strike="noStrike">
              <a:solidFill>
                <a:schemeClr val="dk1"/>
              </a:solidFill>
              <a:latin typeface="Cambria"/>
              <a:ea typeface="Cambria"/>
              <a:cs typeface="Cambria"/>
              <a:sym typeface="Cambria"/>
            </a:endParaRPr>
          </a:p>
          <a:p>
            <a:pPr indent="-342900" lvl="0" marL="457200" marR="0" rtl="0" algn="l">
              <a:lnSpc>
                <a:spcPct val="100000"/>
              </a:lnSpc>
              <a:spcBef>
                <a:spcPts val="0"/>
              </a:spcBef>
              <a:spcAft>
                <a:spcPts val="0"/>
              </a:spcAft>
              <a:buClr>
                <a:schemeClr val="dk1"/>
              </a:buClr>
              <a:buSzPct val="100000"/>
              <a:buFont typeface="Arial"/>
              <a:buChar char="-"/>
            </a:pPr>
            <a:r>
              <a:rPr b="0" i="0" lang="en-US" sz="2000" u="none" cap="none" strike="noStrike">
                <a:solidFill>
                  <a:schemeClr val="dk1"/>
                </a:solidFill>
                <a:latin typeface="Cambria"/>
                <a:ea typeface="Cambria"/>
                <a:cs typeface="Cambria"/>
                <a:sym typeface="Cambria"/>
              </a:rPr>
              <a:t>Be wary of neural realism hype or “it just works because it’s like the brain”</a:t>
            </a:r>
          </a:p>
          <a:p>
            <a:pPr indent="-127000" lvl="0" marL="0" marR="0" rtl="0" algn="l">
              <a:lnSpc>
                <a:spcPct val="100000"/>
              </a:lnSpc>
              <a:spcBef>
                <a:spcPts val="0"/>
              </a:spcBef>
              <a:spcAft>
                <a:spcPts val="0"/>
              </a:spcAft>
              <a:buClr>
                <a:schemeClr val="dk1"/>
              </a:buClr>
              <a:buSzPct val="100000"/>
              <a:buFont typeface="Arial"/>
              <a:buNone/>
            </a:pPr>
            <a:r>
              <a:t/>
            </a:r>
            <a:endParaRPr b="0" i="0" sz="2000" u="none" cap="none" strike="noStrike">
              <a:solidFill>
                <a:schemeClr val="dk1"/>
              </a:solidFill>
              <a:latin typeface="Cambria"/>
              <a:ea typeface="Cambria"/>
              <a:cs typeface="Cambria"/>
              <a:sym typeface="Cambria"/>
            </a:endParaRPr>
          </a:p>
          <a:p>
            <a:pPr indent="-342900" lvl="0" marL="457200" marR="0" rtl="0" algn="l">
              <a:lnSpc>
                <a:spcPct val="100000"/>
              </a:lnSpc>
              <a:spcBef>
                <a:spcPts val="0"/>
              </a:spcBef>
              <a:spcAft>
                <a:spcPts val="0"/>
              </a:spcAft>
              <a:buClr>
                <a:schemeClr val="dk1"/>
              </a:buClr>
              <a:buSzPct val="100000"/>
              <a:buFont typeface="Arial"/>
              <a:buChar char="-"/>
            </a:pPr>
            <a:r>
              <a:rPr b="1" i="0" lang="en-US" sz="2000" u="none" cap="none" strike="noStrike">
                <a:solidFill>
                  <a:schemeClr val="dk1"/>
                </a:solidFill>
                <a:latin typeface="Cambria"/>
                <a:ea typeface="Cambria"/>
                <a:cs typeface="Cambria"/>
                <a:sym typeface="Cambria"/>
              </a:rPr>
              <a:t>network</a:t>
            </a:r>
            <a:r>
              <a:rPr b="0" i="0" lang="en-US" sz="2000" u="none" cap="none" strike="noStrike">
                <a:solidFill>
                  <a:schemeClr val="dk1"/>
                </a:solidFill>
                <a:latin typeface="Cambria"/>
                <a:ea typeface="Cambria"/>
                <a:cs typeface="Cambria"/>
                <a:sym typeface="Cambria"/>
              </a:rPr>
              <a:t>, not neural network </a:t>
            </a:r>
            <a:r>
              <a:rPr b="1" i="0" lang="en-US" sz="2000" u="none" cap="none" strike="noStrike">
                <a:solidFill>
                  <a:schemeClr val="dk1"/>
                </a:solidFill>
                <a:latin typeface="Cambria"/>
                <a:ea typeface="Cambria"/>
                <a:cs typeface="Cambria"/>
                <a:sym typeface="Cambria"/>
              </a:rPr>
              <a:t>unit</a:t>
            </a:r>
            <a:r>
              <a:rPr b="0" i="0" lang="en-US" sz="2000" u="none" cap="none" strike="noStrike">
                <a:solidFill>
                  <a:schemeClr val="dk1"/>
                </a:solidFill>
                <a:latin typeface="Cambria"/>
                <a:ea typeface="Cambria"/>
                <a:cs typeface="Cambria"/>
                <a:sym typeface="Cambria"/>
              </a:rPr>
              <a:t>, not neuron</a:t>
            </a:r>
          </a:p>
          <a:p>
            <a:pPr indent="-114300" lvl="0" marL="0" marR="0" rtl="0" algn="l">
              <a:lnSpc>
                <a:spcPct val="100000"/>
              </a:lnSpc>
              <a:spcBef>
                <a:spcPts val="0"/>
              </a:spcBef>
              <a:spcAft>
                <a:spcPts val="0"/>
              </a:spcAft>
              <a:buClr>
                <a:schemeClr val="dk1"/>
              </a:buClr>
              <a:buSzPct val="100000"/>
              <a:buFont typeface="Arial"/>
              <a:buNone/>
            </a:pPr>
            <a:r>
              <a:t/>
            </a:r>
            <a:endParaRPr b="0" i="0" sz="1800" u="none" cap="none" strike="noStrike">
              <a:solidFill>
                <a:schemeClr val="dk1"/>
              </a:solidFill>
              <a:latin typeface="Arial"/>
              <a:ea typeface="Arial"/>
              <a:cs typeface="Arial"/>
              <a:sym typeface="Arial"/>
            </a:endParaRPr>
          </a:p>
        </p:txBody>
      </p:sp>
      <p:sp>
        <p:nvSpPr>
          <p:cNvPr id="423" name="Shape 423"/>
          <p:cNvSpPr txBox="1"/>
          <p:nvPr>
            <p:ph idx="1" type="body"/>
          </p:nvPr>
        </p:nvSpPr>
        <p:spPr>
          <a:xfrm>
            <a:off x="551543" y="885828"/>
            <a:ext cx="6415162" cy="921883"/>
          </a:xfrm>
          <a:prstGeom prst="rect">
            <a:avLst/>
          </a:prstGeom>
          <a:noFill/>
          <a:ln>
            <a:noFill/>
          </a:ln>
        </p:spPr>
        <p:txBody>
          <a:bodyPr anchorCtr="0" anchor="t" bIns="91425" lIns="91425" rIns="91425" wrap="square" tIns="91425">
            <a:noAutofit/>
          </a:bodyPr>
          <a:lstStyle/>
          <a:p>
            <a:pPr indent="-152400" lvl="0" marL="0" marR="0" rtl="0" algn="l">
              <a:lnSpc>
                <a:spcPct val="100000"/>
              </a:lnSpc>
              <a:spcBef>
                <a:spcPts val="0"/>
              </a:spcBef>
              <a:spcAft>
                <a:spcPts val="0"/>
              </a:spcAft>
              <a:buClr>
                <a:schemeClr val="dk1"/>
              </a:buClr>
              <a:buSzPct val="100000"/>
              <a:buFont typeface="Arial"/>
              <a:buNone/>
            </a:pPr>
            <a:r>
              <a:rPr b="0" i="0" lang="en-US" sz="2400" u="none" cap="none" strike="noStrike">
                <a:solidFill>
                  <a:schemeClr val="dk1"/>
                </a:solidFill>
                <a:latin typeface="Cambria"/>
                <a:ea typeface="Cambria"/>
                <a:cs typeface="Cambria"/>
                <a:sym typeface="Cambria"/>
              </a:rPr>
              <a:t>These models are not how the brain works</a:t>
            </a:r>
          </a:p>
          <a:p>
            <a:pPr indent="-152400" lvl="0" marL="0" marR="0" rtl="0" algn="l">
              <a:lnSpc>
                <a:spcPct val="100000"/>
              </a:lnSpc>
              <a:spcBef>
                <a:spcPts val="0"/>
              </a:spcBef>
              <a:spcAft>
                <a:spcPts val="0"/>
              </a:spcAft>
              <a:buClr>
                <a:schemeClr val="dk1"/>
              </a:buClr>
              <a:buSzPct val="100000"/>
              <a:buFont typeface="Arial"/>
              <a:buNone/>
            </a:pPr>
            <a:r>
              <a:rPr b="0" i="1" lang="en-US" sz="2400" u="none" cap="none" strike="noStrike">
                <a:solidFill>
                  <a:schemeClr val="dk1"/>
                </a:solidFill>
                <a:latin typeface="Cambria"/>
                <a:ea typeface="Cambria"/>
                <a:cs typeface="Cambria"/>
                <a:sym typeface="Cambria"/>
              </a:rPr>
              <a:t>We don’t know how the brain works! </a:t>
            </a:r>
          </a:p>
        </p:txBody>
      </p:sp>
      <p:pic>
        <p:nvPicPr>
          <p:cNvPr id="424" name="Shape 424"/>
          <p:cNvPicPr preferRelativeResize="0"/>
          <p:nvPr/>
        </p:nvPicPr>
        <p:blipFill rotWithShape="1">
          <a:blip r:embed="rId3">
            <a:alphaModFix/>
          </a:blip>
          <a:srcRect b="0" l="0" r="0" t="0"/>
          <a:stretch/>
        </p:blipFill>
        <p:spPr>
          <a:xfrm flipH="1">
            <a:off x="6600825" y="768100"/>
            <a:ext cx="2162175" cy="1770233"/>
          </a:xfrm>
          <a:prstGeom prst="rect">
            <a:avLst/>
          </a:prstGeom>
          <a:noFill/>
          <a:ln>
            <a:noFill/>
          </a:ln>
        </p:spPr>
      </p:pic>
      <p:sp>
        <p:nvSpPr>
          <p:cNvPr id="425" name="Shape 425"/>
          <p:cNvSpPr/>
          <p:nvPr/>
        </p:nvSpPr>
        <p:spPr>
          <a:xfrm>
            <a:off x="6415163" y="387175"/>
            <a:ext cx="2533500" cy="2533500"/>
          </a:xfrm>
          <a:prstGeom prst="noSmoking">
            <a:avLst>
              <a:gd fmla="val 4612"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Shape 430"/>
          <p:cNvSpPr txBox="1"/>
          <p:nvPr/>
        </p:nvSpPr>
        <p:spPr>
          <a:xfrm>
            <a:off x="5033079" y="1738784"/>
            <a:ext cx="3556500" cy="1961400"/>
          </a:xfrm>
          <a:prstGeom prst="rect">
            <a:avLst/>
          </a:prstGeom>
          <a:noFill/>
          <a:ln>
            <a:noFill/>
          </a:ln>
        </p:spPr>
        <p:txBody>
          <a:bodyPr anchorCtr="0" anchor="t" bIns="91425" lIns="91425" rIns="91425" wrap="square" tIns="91425">
            <a:noAutofit/>
          </a:bodyPr>
          <a:lstStyle/>
          <a:p>
            <a:pPr indent="-228600" lvl="0" marL="457200" marR="0" rtl="0" algn="l">
              <a:lnSpc>
                <a:spcPct val="100000"/>
              </a:lnSpc>
              <a:spcBef>
                <a:spcPts val="0"/>
              </a:spcBef>
              <a:spcAft>
                <a:spcPts val="0"/>
              </a:spcAft>
              <a:buClr>
                <a:srgbClr val="000000"/>
              </a:buClr>
              <a:buSzPct val="100000"/>
              <a:buFont typeface="Arial"/>
              <a:buChar char="-"/>
            </a:pPr>
            <a:r>
              <a:rPr b="0" i="0" lang="en-US" sz="1600" u="none" cap="none" strike="noStrike">
                <a:solidFill>
                  <a:srgbClr val="000000"/>
                </a:solidFill>
                <a:latin typeface="Cambria"/>
                <a:ea typeface="Cambria"/>
                <a:cs typeface="Cambria"/>
                <a:sym typeface="Cambria"/>
              </a:rPr>
              <a:t>Suppose our data points (</a:t>
            </a:r>
            <a:r>
              <a:rPr b="1" i="0" lang="en-US" sz="1600" u="none" cap="none" strike="noStrike">
                <a:solidFill>
                  <a:srgbClr val="000000"/>
                </a:solidFill>
                <a:latin typeface="Cambria"/>
                <a:ea typeface="Cambria"/>
                <a:cs typeface="Cambria"/>
                <a:sym typeface="Cambria"/>
              </a:rPr>
              <a:t>x</a:t>
            </a:r>
            <a:r>
              <a:rPr b="0" i="0" lang="en-US" sz="1600" u="none" cap="none" strike="noStrike">
                <a:solidFill>
                  <a:srgbClr val="000000"/>
                </a:solidFill>
                <a:latin typeface="Cambria"/>
                <a:ea typeface="Cambria"/>
                <a:cs typeface="Cambria"/>
                <a:sym typeface="Cambria"/>
              </a:rPr>
              <a:t>) are 2D and each comes with a label y, where y = -1 or y = 1</a:t>
            </a:r>
            <a:br>
              <a:rPr b="0" i="0" lang="en-US" sz="1600" u="none" cap="none" strike="noStrike">
                <a:solidFill>
                  <a:srgbClr val="000000"/>
                </a:solidFill>
                <a:latin typeface="Cambria"/>
                <a:ea typeface="Cambria"/>
                <a:cs typeface="Cambria"/>
                <a:sym typeface="Cambria"/>
              </a:rPr>
            </a:br>
          </a:p>
          <a:p>
            <a:pPr indent="-228600" lvl="0" marL="457200" marR="0" rtl="0" algn="l">
              <a:lnSpc>
                <a:spcPct val="100000"/>
              </a:lnSpc>
              <a:spcBef>
                <a:spcPts val="0"/>
              </a:spcBef>
              <a:spcAft>
                <a:spcPts val="0"/>
              </a:spcAft>
              <a:buClr>
                <a:schemeClr val="dk1"/>
              </a:buClr>
              <a:buSzPct val="100000"/>
              <a:buFont typeface="Arial"/>
              <a:buChar char="-"/>
            </a:pPr>
            <a:r>
              <a:rPr b="0" i="0" lang="en-US" sz="1600" u="none" cap="none" strike="noStrike">
                <a:solidFill>
                  <a:schemeClr val="dk1"/>
                </a:solidFill>
                <a:latin typeface="Cambria"/>
                <a:ea typeface="Cambria"/>
                <a:cs typeface="Cambria"/>
                <a:sym typeface="Cambria"/>
              </a:rPr>
              <a:t>Learn a weight vector </a:t>
            </a:r>
            <a:r>
              <a:rPr b="1" i="0" lang="en-US" sz="1600" u="none" cap="none" strike="noStrike">
                <a:solidFill>
                  <a:schemeClr val="dk1"/>
                </a:solidFill>
                <a:latin typeface="Cambria"/>
                <a:ea typeface="Cambria"/>
                <a:cs typeface="Cambria"/>
                <a:sym typeface="Cambria"/>
              </a:rPr>
              <a:t>w</a:t>
            </a:r>
            <a:r>
              <a:rPr b="0" i="0" lang="en-US" sz="1600" u="none" cap="none" strike="noStrike">
                <a:solidFill>
                  <a:schemeClr val="dk1"/>
                </a:solidFill>
                <a:latin typeface="Cambria"/>
                <a:ea typeface="Cambria"/>
                <a:cs typeface="Cambria"/>
                <a:sym typeface="Cambria"/>
              </a:rPr>
              <a:t> = [w</a:t>
            </a:r>
            <a:r>
              <a:rPr b="0" baseline="-25000" i="0" lang="en-US" sz="1600" u="none" cap="none" strike="noStrike">
                <a:solidFill>
                  <a:schemeClr val="dk1"/>
                </a:solidFill>
                <a:latin typeface="Cambria"/>
                <a:ea typeface="Cambria"/>
                <a:cs typeface="Cambria"/>
                <a:sym typeface="Cambria"/>
              </a:rPr>
              <a:t>1</a:t>
            </a:r>
            <a:r>
              <a:rPr b="0" i="0" lang="en-US" sz="1600" u="none" cap="none" strike="noStrike">
                <a:solidFill>
                  <a:schemeClr val="dk1"/>
                </a:solidFill>
                <a:latin typeface="Cambria"/>
                <a:ea typeface="Cambria"/>
                <a:cs typeface="Cambria"/>
                <a:sym typeface="Cambria"/>
              </a:rPr>
              <a:t>; w</a:t>
            </a:r>
            <a:r>
              <a:rPr b="0" baseline="-25000" i="0" lang="en-US" sz="1600" u="none" cap="none" strike="noStrike">
                <a:solidFill>
                  <a:schemeClr val="dk1"/>
                </a:solidFill>
                <a:latin typeface="Cambria"/>
                <a:ea typeface="Cambria"/>
                <a:cs typeface="Cambria"/>
                <a:sym typeface="Cambria"/>
              </a:rPr>
              <a:t>2</a:t>
            </a:r>
            <a:r>
              <a:rPr b="0" i="0" lang="en-US" sz="1600" u="none" cap="none" strike="noStrike">
                <a:solidFill>
                  <a:schemeClr val="dk1"/>
                </a:solidFill>
                <a:latin typeface="Cambria"/>
                <a:ea typeface="Cambria"/>
                <a:cs typeface="Cambria"/>
                <a:sym typeface="Cambria"/>
              </a:rPr>
              <a:t>]</a:t>
            </a:r>
            <a:br>
              <a:rPr b="0" i="0" lang="en-US" sz="1600" u="none" cap="none" strike="noStrike">
                <a:solidFill>
                  <a:schemeClr val="dk1"/>
                </a:solidFill>
                <a:latin typeface="Cambria"/>
                <a:ea typeface="Cambria"/>
                <a:cs typeface="Cambria"/>
                <a:sym typeface="Cambria"/>
              </a:rPr>
            </a:br>
          </a:p>
          <a:p>
            <a:pPr indent="-228600" lvl="0" marL="457200" marR="0" rtl="0" algn="l">
              <a:lnSpc>
                <a:spcPct val="100000"/>
              </a:lnSpc>
              <a:spcBef>
                <a:spcPts val="0"/>
              </a:spcBef>
              <a:spcAft>
                <a:spcPts val="0"/>
              </a:spcAft>
              <a:buClr>
                <a:schemeClr val="dk1"/>
              </a:buClr>
              <a:buSzPct val="100000"/>
              <a:buFont typeface="Arial"/>
              <a:buChar char="-"/>
            </a:pPr>
            <a:r>
              <a:rPr b="0" i="0" lang="en-US" sz="1600" u="none" cap="none" strike="noStrike">
                <a:solidFill>
                  <a:schemeClr val="dk1"/>
                </a:solidFill>
                <a:latin typeface="Cambria"/>
                <a:ea typeface="Cambria"/>
                <a:cs typeface="Cambria"/>
                <a:sym typeface="Cambria"/>
              </a:rPr>
              <a:t>Predict the class of a given </a:t>
            </a:r>
            <a:r>
              <a:rPr b="1" i="0" lang="en-US" sz="1600" u="none" cap="none" strike="noStrike">
                <a:solidFill>
                  <a:schemeClr val="dk1"/>
                </a:solidFill>
                <a:latin typeface="Cambria"/>
                <a:ea typeface="Cambria"/>
                <a:cs typeface="Cambria"/>
                <a:sym typeface="Cambria"/>
              </a:rPr>
              <a:t>x</a:t>
            </a:r>
            <a:br>
              <a:rPr b="0" i="0" lang="en-US" sz="1600" u="none" cap="none" strike="noStrike">
                <a:solidFill>
                  <a:schemeClr val="dk1"/>
                </a:solidFill>
                <a:latin typeface="Cambria"/>
                <a:ea typeface="Cambria"/>
                <a:cs typeface="Cambria"/>
                <a:sym typeface="Cambria"/>
              </a:rPr>
            </a:br>
            <a:r>
              <a:rPr b="0" i="0" lang="en-US" sz="1600" u="none" cap="none" strike="noStrike">
                <a:solidFill>
                  <a:schemeClr val="dk1"/>
                </a:solidFill>
                <a:latin typeface="Cambria"/>
                <a:ea typeface="Cambria"/>
                <a:cs typeface="Cambria"/>
                <a:sym typeface="Cambria"/>
              </a:rPr>
              <a:t>by sign(</a:t>
            </a:r>
            <a:r>
              <a:rPr b="1" i="0" lang="en-US" sz="1600" u="none" cap="none" strike="noStrike">
                <a:solidFill>
                  <a:schemeClr val="dk1"/>
                </a:solidFill>
                <a:latin typeface="Cambria"/>
                <a:ea typeface="Cambria"/>
                <a:cs typeface="Cambria"/>
                <a:sym typeface="Cambria"/>
              </a:rPr>
              <a:t>w</a:t>
            </a:r>
            <a:r>
              <a:rPr b="0" baseline="30000" i="0" lang="en-US" sz="1600" u="none" cap="none" strike="noStrike">
                <a:solidFill>
                  <a:schemeClr val="dk1"/>
                </a:solidFill>
                <a:latin typeface="Cambria"/>
                <a:ea typeface="Cambria"/>
                <a:cs typeface="Cambria"/>
                <a:sym typeface="Cambria"/>
              </a:rPr>
              <a:t>T</a:t>
            </a:r>
            <a:r>
              <a:rPr b="1" i="0" lang="en-US" sz="1600" u="none" cap="none" strike="noStrike">
                <a:solidFill>
                  <a:schemeClr val="dk1"/>
                </a:solidFill>
                <a:latin typeface="Cambria"/>
                <a:ea typeface="Cambria"/>
                <a:cs typeface="Cambria"/>
                <a:sym typeface="Cambria"/>
              </a:rPr>
              <a:t>x</a:t>
            </a:r>
            <a:r>
              <a:rPr b="0" i="0" lang="en-US" sz="1600" u="none" cap="none" strike="noStrike">
                <a:solidFill>
                  <a:schemeClr val="dk1"/>
                </a:solidFill>
                <a:latin typeface="Cambria"/>
                <a:ea typeface="Cambria"/>
                <a:cs typeface="Cambria"/>
                <a:sym typeface="Cambria"/>
              </a:rPr>
              <a:t>) = sign(w</a:t>
            </a:r>
            <a:r>
              <a:rPr b="0" baseline="-25000" i="0" lang="en-US" sz="1600" u="none" cap="none" strike="noStrike">
                <a:solidFill>
                  <a:schemeClr val="dk1"/>
                </a:solidFill>
                <a:latin typeface="Cambria"/>
                <a:ea typeface="Cambria"/>
                <a:cs typeface="Cambria"/>
                <a:sym typeface="Cambria"/>
              </a:rPr>
              <a:t>1</a:t>
            </a:r>
            <a:r>
              <a:rPr b="0" i="0" lang="en-US" sz="1600" u="none" cap="none" strike="noStrike">
                <a:solidFill>
                  <a:schemeClr val="dk1"/>
                </a:solidFill>
                <a:latin typeface="Cambria"/>
                <a:ea typeface="Cambria"/>
                <a:cs typeface="Cambria"/>
                <a:sym typeface="Cambria"/>
              </a:rPr>
              <a:t>x</a:t>
            </a:r>
            <a:r>
              <a:rPr b="0" baseline="-25000" i="0" lang="en-US" sz="1600" u="none" cap="none" strike="noStrike">
                <a:solidFill>
                  <a:schemeClr val="dk1"/>
                </a:solidFill>
                <a:latin typeface="Cambria"/>
                <a:ea typeface="Cambria"/>
                <a:cs typeface="Cambria"/>
                <a:sym typeface="Cambria"/>
              </a:rPr>
              <a:t>1</a:t>
            </a:r>
            <a:r>
              <a:rPr b="0" i="0" lang="en-US" sz="1600" u="none" cap="none" strike="noStrike">
                <a:solidFill>
                  <a:schemeClr val="dk1"/>
                </a:solidFill>
                <a:latin typeface="Cambria"/>
                <a:ea typeface="Cambria"/>
                <a:cs typeface="Cambria"/>
                <a:sym typeface="Cambria"/>
              </a:rPr>
              <a:t> + w</a:t>
            </a:r>
            <a:r>
              <a:rPr b="0" baseline="-25000" i="0" lang="en-US" sz="1600" u="none" cap="none" strike="noStrike">
                <a:solidFill>
                  <a:schemeClr val="dk1"/>
                </a:solidFill>
                <a:latin typeface="Cambria"/>
                <a:ea typeface="Cambria"/>
                <a:cs typeface="Cambria"/>
                <a:sym typeface="Cambria"/>
              </a:rPr>
              <a:t>2</a:t>
            </a:r>
            <a:r>
              <a:rPr b="0" i="0" lang="en-US" sz="1600" u="none" cap="none" strike="noStrike">
                <a:solidFill>
                  <a:schemeClr val="dk1"/>
                </a:solidFill>
                <a:latin typeface="Cambria"/>
                <a:ea typeface="Cambria"/>
                <a:cs typeface="Cambria"/>
                <a:sym typeface="Cambria"/>
              </a:rPr>
              <a:t>x</a:t>
            </a:r>
            <a:r>
              <a:rPr b="0" baseline="-25000" i="0" lang="en-US" sz="1600" u="none" cap="none" strike="noStrike">
                <a:solidFill>
                  <a:schemeClr val="dk1"/>
                </a:solidFill>
                <a:latin typeface="Cambria"/>
                <a:ea typeface="Cambria"/>
                <a:cs typeface="Cambria"/>
                <a:sym typeface="Cambria"/>
              </a:rPr>
              <a:t>2</a:t>
            </a:r>
            <a:r>
              <a:rPr b="0" i="0" lang="en-US" sz="1600" u="none" cap="none" strike="noStrike">
                <a:solidFill>
                  <a:schemeClr val="dk1"/>
                </a:solidFill>
                <a:latin typeface="Cambria"/>
                <a:ea typeface="Cambria"/>
                <a:cs typeface="Cambria"/>
                <a:sym typeface="Cambria"/>
              </a:rPr>
              <a:t>)</a:t>
            </a:r>
          </a:p>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431" name="Shape 431"/>
          <p:cNvSpPr txBox="1"/>
          <p:nvPr>
            <p:ph type="title"/>
          </p:nvPr>
        </p:nvSpPr>
        <p:spPr>
          <a:xfrm>
            <a:off x="628650" y="273844"/>
            <a:ext cx="7886700" cy="994172"/>
          </a:xfrm>
          <a:prstGeom prst="rect">
            <a:avLst/>
          </a:prstGeom>
          <a:noFill/>
          <a:ln>
            <a:noFill/>
          </a:ln>
        </p:spPr>
        <p:txBody>
          <a:bodyPr anchorCtr="0" anchor="b" bIns="91425" lIns="91425" rIns="91425" wrap="square" tIns="91425">
            <a:noAutofit/>
          </a:bodyPr>
          <a:lstStyle/>
          <a:p>
            <a:pPr indent="-190500" lvl="0" marL="0" marR="0" rtl="0" algn="l">
              <a:lnSpc>
                <a:spcPct val="100000"/>
              </a:lnSpc>
              <a:spcBef>
                <a:spcPts val="0"/>
              </a:spcBef>
              <a:spcAft>
                <a:spcPts val="0"/>
              </a:spcAft>
              <a:buClr>
                <a:schemeClr val="dk1"/>
              </a:buClr>
              <a:buSzPct val="100000"/>
              <a:buFont typeface="Arial"/>
              <a:buNone/>
            </a:pPr>
            <a:r>
              <a:rPr b="0" i="0" lang="en-US" sz="3000" u="sng" cap="none" strike="noStrike">
                <a:solidFill>
                  <a:schemeClr val="dk1"/>
                </a:solidFill>
                <a:latin typeface="Cambria"/>
                <a:ea typeface="Cambria"/>
                <a:cs typeface="Cambria"/>
                <a:sym typeface="Cambria"/>
              </a:rPr>
              <a:t>Linear Classification</a:t>
            </a:r>
          </a:p>
        </p:txBody>
      </p:sp>
      <p:sp>
        <p:nvSpPr>
          <p:cNvPr id="432" name="Shape 432"/>
          <p:cNvSpPr txBox="1"/>
          <p:nvPr>
            <p:ph idx="12" type="sldNum"/>
          </p:nvPr>
        </p:nvSpPr>
        <p:spPr>
          <a:xfrm>
            <a:off x="6457950" y="4767263"/>
            <a:ext cx="2057400" cy="273844"/>
          </a:xfrm>
          <a:prstGeom prst="rect">
            <a:avLst/>
          </a:prstGeom>
          <a:noFill/>
          <a:ln>
            <a:noFill/>
          </a:ln>
        </p:spPr>
        <p:txBody>
          <a:bodyPr anchorCtr="0" anchor="ctr" bIns="91425" lIns="91425" rIns="91425" wrap="square" tIns="91425">
            <a:noAutofit/>
          </a:bodyPr>
          <a:lstStyle/>
          <a:p>
            <a:pPr indent="-57150" lvl="0" marL="0" marR="0" rtl="0" algn="r">
              <a:spcBef>
                <a:spcPts val="0"/>
              </a:spcBef>
              <a:buClr>
                <a:schemeClr val="dk2"/>
              </a:buClr>
              <a:buSzPct val="100000"/>
              <a:buFont typeface="Cambria"/>
              <a:buNone/>
            </a:pPr>
            <a:fld id="{00000000-1234-1234-1234-123412341234}" type="slidenum">
              <a:rPr b="0" i="0" lang="en-US" sz="900" u="none" cap="none" strike="noStrike">
                <a:solidFill>
                  <a:schemeClr val="dk2"/>
                </a:solidFill>
                <a:latin typeface="Cambria"/>
                <a:ea typeface="Cambria"/>
                <a:cs typeface="Cambria"/>
                <a:sym typeface="Cambria"/>
              </a:rPr>
              <a:t>‹#›</a:t>
            </a:fld>
          </a:p>
        </p:txBody>
      </p:sp>
      <p:sp>
        <p:nvSpPr>
          <p:cNvPr id="433" name="Shape 433"/>
          <p:cNvSpPr txBox="1"/>
          <p:nvPr>
            <p:ph idx="4294967295" type="subTitle"/>
          </p:nvPr>
        </p:nvSpPr>
        <p:spPr>
          <a:xfrm>
            <a:off x="609599" y="1207101"/>
            <a:ext cx="8229600" cy="657225"/>
          </a:xfrm>
          <a:prstGeom prst="rect">
            <a:avLst/>
          </a:prstGeom>
          <a:noFill/>
          <a:ln>
            <a:noFill/>
          </a:ln>
        </p:spPr>
        <p:txBody>
          <a:bodyPr anchorCtr="0" anchor="t" bIns="91425" lIns="91425" rIns="91425" wrap="square" tIns="91425">
            <a:noAutofit/>
          </a:bodyPr>
          <a:lstStyle/>
          <a:p>
            <a:pPr indent="-152400" lvl="0" marL="0" marR="0" rtl="0" algn="l">
              <a:lnSpc>
                <a:spcPct val="100000"/>
              </a:lnSpc>
              <a:spcBef>
                <a:spcPts val="0"/>
              </a:spcBef>
              <a:spcAft>
                <a:spcPts val="0"/>
              </a:spcAft>
              <a:buClr>
                <a:schemeClr val="dk1"/>
              </a:buClr>
              <a:buSzPct val="100000"/>
              <a:buFont typeface="Arial"/>
              <a:buNone/>
            </a:pPr>
            <a:r>
              <a:rPr b="0" i="1" lang="en-US" sz="2400" u="none" cap="none" strike="noStrike">
                <a:solidFill>
                  <a:schemeClr val="dk1"/>
                </a:solidFill>
                <a:latin typeface="Cambria"/>
                <a:ea typeface="Cambria"/>
                <a:cs typeface="Cambria"/>
                <a:sym typeface="Cambria"/>
              </a:rPr>
              <a:t>To classify we need to separate the data into red vs. blue</a:t>
            </a:r>
          </a:p>
          <a:p>
            <a:pPr indent="-152400" lvl="0" marL="0" marR="0" rtl="0" algn="l">
              <a:lnSpc>
                <a:spcPct val="100000"/>
              </a:lnSpc>
              <a:spcBef>
                <a:spcPts val="0"/>
              </a:spcBef>
              <a:spcAft>
                <a:spcPts val="0"/>
              </a:spcAft>
              <a:buClr>
                <a:schemeClr val="dk1"/>
              </a:buClr>
              <a:buSzPct val="100000"/>
              <a:buFont typeface="Arial"/>
              <a:buNone/>
            </a:pPr>
            <a:r>
              <a:t/>
            </a:r>
            <a:endParaRPr b="0" i="0" sz="2400" u="none" cap="none" strike="noStrike">
              <a:solidFill>
                <a:schemeClr val="dk1"/>
              </a:solidFill>
              <a:latin typeface="Arial"/>
              <a:ea typeface="Arial"/>
              <a:cs typeface="Arial"/>
              <a:sym typeface="Arial"/>
            </a:endParaRPr>
          </a:p>
        </p:txBody>
      </p:sp>
      <p:sp>
        <p:nvSpPr>
          <p:cNvPr id="434" name="Shape 434"/>
          <p:cNvSpPr/>
          <p:nvPr/>
        </p:nvSpPr>
        <p:spPr>
          <a:xfrm>
            <a:off x="3657125" y="3143338"/>
            <a:ext cx="112500" cy="112500"/>
          </a:xfrm>
          <a:prstGeom prst="roundRect">
            <a:avLst>
              <a:gd fmla="val 16667" name="adj"/>
            </a:avLst>
          </a:prstGeom>
          <a:solidFill>
            <a:srgbClr val="0086B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435" name="Shape 435"/>
          <p:cNvSpPr txBox="1"/>
          <p:nvPr/>
        </p:nvSpPr>
        <p:spPr>
          <a:xfrm>
            <a:off x="6551893" y="3922906"/>
            <a:ext cx="953400" cy="1288200"/>
          </a:xfrm>
          <a:prstGeom prst="rect">
            <a:avLst/>
          </a:prstGeom>
          <a:noFill/>
          <a:ln>
            <a:noFill/>
          </a:ln>
        </p:spPr>
        <p:txBody>
          <a:bodyPr anchorCtr="0" anchor="ctr" bIns="91425" lIns="91425" rIns="91425" wrap="square" tIns="91425">
            <a:noAutofit/>
          </a:bodyPr>
          <a:lstStyle/>
          <a:p>
            <a:pPr indent="-457200" lvl="0" marL="0" marR="0" rtl="0" algn="ctr">
              <a:lnSpc>
                <a:spcPct val="100000"/>
              </a:lnSpc>
              <a:spcBef>
                <a:spcPts val="0"/>
              </a:spcBef>
              <a:spcAft>
                <a:spcPts val="0"/>
              </a:spcAft>
              <a:buClr>
                <a:srgbClr val="000000"/>
              </a:buClr>
              <a:buSzPct val="100000"/>
              <a:buFont typeface="Arial"/>
              <a:buNone/>
            </a:pPr>
            <a:r>
              <a:rPr b="1" i="0" lang="en-US" sz="7200" u="none" cap="none" strike="noStrike">
                <a:solidFill>
                  <a:srgbClr val="000000"/>
                </a:solidFill>
                <a:latin typeface="Arial"/>
                <a:ea typeface="Arial"/>
                <a:cs typeface="Arial"/>
                <a:sym typeface="Arial"/>
              </a:rPr>
              <a:t>?</a:t>
            </a:r>
          </a:p>
        </p:txBody>
      </p:sp>
      <p:sp>
        <p:nvSpPr>
          <p:cNvPr id="436" name="Shape 436"/>
          <p:cNvSpPr/>
          <p:nvPr/>
        </p:nvSpPr>
        <p:spPr>
          <a:xfrm>
            <a:off x="4333450" y="2077238"/>
            <a:ext cx="112500" cy="112500"/>
          </a:xfrm>
          <a:prstGeom prst="roundRect">
            <a:avLst>
              <a:gd fmla="val 16667" name="adj"/>
            </a:avLst>
          </a:prstGeom>
          <a:solidFill>
            <a:srgbClr val="CC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437" name="Shape 437"/>
          <p:cNvSpPr/>
          <p:nvPr/>
        </p:nvSpPr>
        <p:spPr>
          <a:xfrm>
            <a:off x="4333450" y="2518738"/>
            <a:ext cx="112500" cy="112500"/>
          </a:xfrm>
          <a:prstGeom prst="roundRect">
            <a:avLst>
              <a:gd fmla="val 16667" name="adj"/>
            </a:avLst>
          </a:prstGeom>
          <a:solidFill>
            <a:srgbClr val="0086B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cxnSp>
        <p:nvCxnSpPr>
          <p:cNvPr id="438" name="Shape 438"/>
          <p:cNvCxnSpPr/>
          <p:nvPr/>
        </p:nvCxnSpPr>
        <p:spPr>
          <a:xfrm>
            <a:off x="2296600" y="2010150"/>
            <a:ext cx="0" cy="2927700"/>
          </a:xfrm>
          <a:prstGeom prst="straightConnector1">
            <a:avLst/>
          </a:prstGeom>
          <a:noFill/>
          <a:ln cap="flat" cmpd="sng" w="9525">
            <a:solidFill>
              <a:schemeClr val="dk2"/>
            </a:solidFill>
            <a:prstDash val="solid"/>
            <a:round/>
            <a:headEnd len="med" w="med" type="none"/>
            <a:tailEnd len="med" w="med" type="none"/>
          </a:ln>
        </p:spPr>
      </p:cxnSp>
      <p:cxnSp>
        <p:nvCxnSpPr>
          <p:cNvPr id="439" name="Shape 439"/>
          <p:cNvCxnSpPr/>
          <p:nvPr/>
        </p:nvCxnSpPr>
        <p:spPr>
          <a:xfrm rot="10800000">
            <a:off x="609600" y="3473975"/>
            <a:ext cx="3374100" cy="0"/>
          </a:xfrm>
          <a:prstGeom prst="straightConnector1">
            <a:avLst/>
          </a:prstGeom>
          <a:noFill/>
          <a:ln cap="flat" cmpd="sng" w="9525">
            <a:solidFill>
              <a:schemeClr val="dk2"/>
            </a:solidFill>
            <a:prstDash val="solid"/>
            <a:round/>
            <a:headEnd len="med" w="med" type="none"/>
            <a:tailEnd len="med" w="med" type="none"/>
          </a:ln>
        </p:spPr>
      </p:cxnSp>
      <p:sp>
        <p:nvSpPr>
          <p:cNvPr id="440" name="Shape 440"/>
          <p:cNvSpPr/>
          <p:nvPr/>
        </p:nvSpPr>
        <p:spPr>
          <a:xfrm>
            <a:off x="1385650" y="2557475"/>
            <a:ext cx="112500" cy="112500"/>
          </a:xfrm>
          <a:prstGeom prst="roundRect">
            <a:avLst>
              <a:gd fmla="val 16667" name="adj"/>
            </a:avLst>
          </a:prstGeom>
          <a:solidFill>
            <a:srgbClr val="CC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441" name="Shape 441"/>
          <p:cNvSpPr/>
          <p:nvPr/>
        </p:nvSpPr>
        <p:spPr>
          <a:xfrm>
            <a:off x="1538050" y="2709875"/>
            <a:ext cx="112500" cy="112500"/>
          </a:xfrm>
          <a:prstGeom prst="roundRect">
            <a:avLst>
              <a:gd fmla="val 16667" name="adj"/>
            </a:avLst>
          </a:prstGeom>
          <a:solidFill>
            <a:srgbClr val="CC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442" name="Shape 442"/>
          <p:cNvSpPr/>
          <p:nvPr/>
        </p:nvSpPr>
        <p:spPr>
          <a:xfrm>
            <a:off x="2361725" y="2381338"/>
            <a:ext cx="112500" cy="112500"/>
          </a:xfrm>
          <a:prstGeom prst="roundRect">
            <a:avLst>
              <a:gd fmla="val 16667" name="adj"/>
            </a:avLst>
          </a:prstGeom>
          <a:solidFill>
            <a:srgbClr val="CC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443" name="Shape 443"/>
          <p:cNvSpPr/>
          <p:nvPr/>
        </p:nvSpPr>
        <p:spPr>
          <a:xfrm>
            <a:off x="1058775" y="3676750"/>
            <a:ext cx="112500" cy="112500"/>
          </a:xfrm>
          <a:prstGeom prst="roundRect">
            <a:avLst>
              <a:gd fmla="val 16667" name="adj"/>
            </a:avLst>
          </a:prstGeom>
          <a:solidFill>
            <a:srgbClr val="CC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444" name="Shape 444"/>
          <p:cNvSpPr/>
          <p:nvPr/>
        </p:nvSpPr>
        <p:spPr>
          <a:xfrm>
            <a:off x="1595975" y="3587450"/>
            <a:ext cx="112500" cy="112500"/>
          </a:xfrm>
          <a:prstGeom prst="roundRect">
            <a:avLst>
              <a:gd fmla="val 16667" name="adj"/>
            </a:avLst>
          </a:prstGeom>
          <a:solidFill>
            <a:srgbClr val="CC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445" name="Shape 445"/>
          <p:cNvSpPr/>
          <p:nvPr/>
        </p:nvSpPr>
        <p:spPr>
          <a:xfrm>
            <a:off x="3199925" y="2686138"/>
            <a:ext cx="112500" cy="112500"/>
          </a:xfrm>
          <a:prstGeom prst="roundRect">
            <a:avLst>
              <a:gd fmla="val 16667" name="adj"/>
            </a:avLst>
          </a:prstGeom>
          <a:solidFill>
            <a:srgbClr val="0086B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446" name="Shape 446"/>
          <p:cNvSpPr/>
          <p:nvPr/>
        </p:nvSpPr>
        <p:spPr>
          <a:xfrm>
            <a:off x="3352325" y="2838538"/>
            <a:ext cx="112500" cy="112500"/>
          </a:xfrm>
          <a:prstGeom prst="roundRect">
            <a:avLst>
              <a:gd fmla="val 16667" name="adj"/>
            </a:avLst>
          </a:prstGeom>
          <a:solidFill>
            <a:srgbClr val="0086B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447" name="Shape 447"/>
          <p:cNvSpPr/>
          <p:nvPr/>
        </p:nvSpPr>
        <p:spPr>
          <a:xfrm>
            <a:off x="2729275" y="3564238"/>
            <a:ext cx="112500" cy="112500"/>
          </a:xfrm>
          <a:prstGeom prst="roundRect">
            <a:avLst>
              <a:gd fmla="val 16667" name="adj"/>
            </a:avLst>
          </a:prstGeom>
          <a:solidFill>
            <a:srgbClr val="0086B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448" name="Shape 448"/>
          <p:cNvSpPr/>
          <p:nvPr/>
        </p:nvSpPr>
        <p:spPr>
          <a:xfrm>
            <a:off x="2841775" y="4139663"/>
            <a:ext cx="112500" cy="112500"/>
          </a:xfrm>
          <a:prstGeom prst="roundRect">
            <a:avLst>
              <a:gd fmla="val 16667" name="adj"/>
            </a:avLst>
          </a:prstGeom>
          <a:solidFill>
            <a:srgbClr val="0086B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449" name="Shape 449"/>
          <p:cNvSpPr txBox="1"/>
          <p:nvPr/>
        </p:nvSpPr>
        <p:spPr>
          <a:xfrm>
            <a:off x="4527663" y="1912246"/>
            <a:ext cx="1140000" cy="853800"/>
          </a:xfrm>
          <a:prstGeom prst="rect">
            <a:avLst/>
          </a:prstGeom>
          <a:noFill/>
          <a:ln>
            <a:noFill/>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rPr b="0" i="0" lang="en-US" sz="1400" u="none" cap="none" strike="noStrike">
                <a:solidFill>
                  <a:srgbClr val="000000"/>
                </a:solidFill>
                <a:latin typeface="Arial"/>
                <a:ea typeface="Arial"/>
                <a:cs typeface="Arial"/>
                <a:sym typeface="Arial"/>
              </a:rPr>
              <a:t>y = -1</a:t>
            </a:r>
          </a:p>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ct val="100000"/>
              <a:buFont typeface="Arial"/>
              <a:buNone/>
            </a:pPr>
            <a:r>
              <a:rPr b="0" i="0" lang="en-US" sz="1400" u="none" cap="none" strike="noStrike">
                <a:solidFill>
                  <a:srgbClr val="000000"/>
                </a:solidFill>
                <a:latin typeface="Arial"/>
                <a:ea typeface="Arial"/>
                <a:cs typeface="Arial"/>
                <a:sym typeface="Arial"/>
              </a:rPr>
              <a:t>y =  1</a:t>
            </a:r>
          </a:p>
        </p:txBody>
      </p:sp>
      <p:sp>
        <p:nvSpPr>
          <p:cNvPr id="450" name="Shape 450"/>
          <p:cNvSpPr txBox="1"/>
          <p:nvPr/>
        </p:nvSpPr>
        <p:spPr>
          <a:xfrm>
            <a:off x="3983700" y="3277175"/>
            <a:ext cx="453600" cy="393600"/>
          </a:xfrm>
          <a:prstGeom prst="rect">
            <a:avLst/>
          </a:prstGeom>
          <a:noFill/>
          <a:ln>
            <a:noFill/>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rPr b="0" i="0" lang="en-US" sz="1400" u="none" cap="none" strike="noStrike">
                <a:solidFill>
                  <a:srgbClr val="000000"/>
                </a:solidFill>
                <a:latin typeface="Arial"/>
                <a:ea typeface="Arial"/>
                <a:cs typeface="Arial"/>
                <a:sym typeface="Arial"/>
              </a:rPr>
              <a:t>x</a:t>
            </a:r>
            <a:r>
              <a:rPr b="0" baseline="-25000" i="0" lang="en-US" sz="1400" u="none" cap="none" strike="noStrike">
                <a:solidFill>
                  <a:srgbClr val="000000"/>
                </a:solidFill>
                <a:latin typeface="Arial"/>
                <a:ea typeface="Arial"/>
                <a:cs typeface="Arial"/>
                <a:sym typeface="Arial"/>
              </a:rPr>
              <a:t>1</a:t>
            </a:r>
          </a:p>
        </p:txBody>
      </p:sp>
      <p:sp>
        <p:nvSpPr>
          <p:cNvPr id="451" name="Shape 451"/>
          <p:cNvSpPr txBox="1"/>
          <p:nvPr/>
        </p:nvSpPr>
        <p:spPr>
          <a:xfrm>
            <a:off x="2159196" y="1683650"/>
            <a:ext cx="453600" cy="393600"/>
          </a:xfrm>
          <a:prstGeom prst="rect">
            <a:avLst/>
          </a:prstGeom>
          <a:noFill/>
          <a:ln>
            <a:noFill/>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rPr b="0" i="0" lang="en-US" sz="1400" u="none" cap="none" strike="noStrike">
                <a:solidFill>
                  <a:srgbClr val="000000"/>
                </a:solidFill>
                <a:latin typeface="Arial"/>
                <a:ea typeface="Arial"/>
                <a:cs typeface="Arial"/>
                <a:sym typeface="Arial"/>
              </a:rPr>
              <a:t>x</a:t>
            </a:r>
            <a:r>
              <a:rPr b="0" baseline="-25000" i="0" lang="en-US" sz="1400" u="none" cap="none" strike="noStrike">
                <a:solidFill>
                  <a:srgbClr val="000000"/>
                </a:solidFill>
                <a:latin typeface="Arial"/>
                <a:ea typeface="Arial"/>
                <a:cs typeface="Arial"/>
                <a:sym typeface="Arial"/>
              </a:rPr>
              <a:t>2</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Shape 456"/>
          <p:cNvSpPr txBox="1"/>
          <p:nvPr/>
        </p:nvSpPr>
        <p:spPr>
          <a:xfrm>
            <a:off x="5033079" y="1738784"/>
            <a:ext cx="3556500" cy="1961400"/>
          </a:xfrm>
          <a:prstGeom prst="rect">
            <a:avLst/>
          </a:prstGeom>
          <a:noFill/>
          <a:ln>
            <a:noFill/>
          </a:ln>
        </p:spPr>
        <p:txBody>
          <a:bodyPr anchorCtr="0" anchor="t" bIns="91425" lIns="91425" rIns="91425" wrap="square" tIns="91425">
            <a:noAutofit/>
          </a:bodyPr>
          <a:lstStyle/>
          <a:p>
            <a:pPr indent="-228600" lvl="0" marL="457200" marR="0" rtl="0" algn="l">
              <a:lnSpc>
                <a:spcPct val="100000"/>
              </a:lnSpc>
              <a:spcBef>
                <a:spcPts val="0"/>
              </a:spcBef>
              <a:spcAft>
                <a:spcPts val="0"/>
              </a:spcAft>
              <a:buClr>
                <a:srgbClr val="000000"/>
              </a:buClr>
              <a:buSzPct val="100000"/>
              <a:buFont typeface="Arial"/>
              <a:buChar char="-"/>
            </a:pPr>
            <a:r>
              <a:rPr b="0" i="0" lang="en-US" sz="1600" u="none" cap="none" strike="noStrike">
                <a:solidFill>
                  <a:srgbClr val="000000"/>
                </a:solidFill>
                <a:latin typeface="Cambria"/>
                <a:ea typeface="Cambria"/>
                <a:cs typeface="Cambria"/>
                <a:sym typeface="Cambria"/>
              </a:rPr>
              <a:t>Suppose our data points (</a:t>
            </a:r>
            <a:r>
              <a:rPr b="1" i="0" lang="en-US" sz="1600" u="none" cap="none" strike="noStrike">
                <a:solidFill>
                  <a:srgbClr val="000000"/>
                </a:solidFill>
                <a:latin typeface="Cambria"/>
                <a:ea typeface="Cambria"/>
                <a:cs typeface="Cambria"/>
                <a:sym typeface="Cambria"/>
              </a:rPr>
              <a:t>x</a:t>
            </a:r>
            <a:r>
              <a:rPr b="0" i="0" lang="en-US" sz="1600" u="none" cap="none" strike="noStrike">
                <a:solidFill>
                  <a:srgbClr val="000000"/>
                </a:solidFill>
                <a:latin typeface="Cambria"/>
                <a:ea typeface="Cambria"/>
                <a:cs typeface="Cambria"/>
                <a:sym typeface="Cambria"/>
              </a:rPr>
              <a:t>) are 2D and each comes with a label y, where y = -1 or y = 1</a:t>
            </a:r>
            <a:br>
              <a:rPr b="0" i="0" lang="en-US" sz="1600" u="none" cap="none" strike="noStrike">
                <a:solidFill>
                  <a:srgbClr val="000000"/>
                </a:solidFill>
                <a:latin typeface="Cambria"/>
                <a:ea typeface="Cambria"/>
                <a:cs typeface="Cambria"/>
                <a:sym typeface="Cambria"/>
              </a:rPr>
            </a:br>
          </a:p>
          <a:p>
            <a:pPr indent="-228600" lvl="0" marL="457200" marR="0" rtl="0" algn="l">
              <a:lnSpc>
                <a:spcPct val="100000"/>
              </a:lnSpc>
              <a:spcBef>
                <a:spcPts val="0"/>
              </a:spcBef>
              <a:spcAft>
                <a:spcPts val="0"/>
              </a:spcAft>
              <a:buClr>
                <a:schemeClr val="dk1"/>
              </a:buClr>
              <a:buSzPct val="100000"/>
              <a:buFont typeface="Arial"/>
              <a:buChar char="-"/>
            </a:pPr>
            <a:r>
              <a:rPr b="0" i="0" lang="en-US" sz="1600" u="none" cap="none" strike="noStrike">
                <a:solidFill>
                  <a:schemeClr val="dk1"/>
                </a:solidFill>
                <a:latin typeface="Cambria"/>
                <a:ea typeface="Cambria"/>
                <a:cs typeface="Cambria"/>
                <a:sym typeface="Cambria"/>
              </a:rPr>
              <a:t>Learn a weight vector </a:t>
            </a:r>
            <a:r>
              <a:rPr b="1" i="0" lang="en-US" sz="1600" u="none" cap="none" strike="noStrike">
                <a:solidFill>
                  <a:schemeClr val="dk1"/>
                </a:solidFill>
                <a:latin typeface="Cambria"/>
                <a:ea typeface="Cambria"/>
                <a:cs typeface="Cambria"/>
                <a:sym typeface="Cambria"/>
              </a:rPr>
              <a:t>w</a:t>
            </a:r>
            <a:r>
              <a:rPr b="0" i="0" lang="en-US" sz="1600" u="none" cap="none" strike="noStrike">
                <a:solidFill>
                  <a:schemeClr val="dk1"/>
                </a:solidFill>
                <a:latin typeface="Cambria"/>
                <a:ea typeface="Cambria"/>
                <a:cs typeface="Cambria"/>
                <a:sym typeface="Cambria"/>
              </a:rPr>
              <a:t> = [w</a:t>
            </a:r>
            <a:r>
              <a:rPr b="0" baseline="-25000" i="0" lang="en-US" sz="1600" u="none" cap="none" strike="noStrike">
                <a:solidFill>
                  <a:schemeClr val="dk1"/>
                </a:solidFill>
                <a:latin typeface="Cambria"/>
                <a:ea typeface="Cambria"/>
                <a:cs typeface="Cambria"/>
                <a:sym typeface="Cambria"/>
              </a:rPr>
              <a:t>1</a:t>
            </a:r>
            <a:r>
              <a:rPr b="0" i="0" lang="en-US" sz="1600" u="none" cap="none" strike="noStrike">
                <a:solidFill>
                  <a:schemeClr val="dk1"/>
                </a:solidFill>
                <a:latin typeface="Cambria"/>
                <a:ea typeface="Cambria"/>
                <a:cs typeface="Cambria"/>
                <a:sym typeface="Cambria"/>
              </a:rPr>
              <a:t>; w</a:t>
            </a:r>
            <a:r>
              <a:rPr b="0" baseline="-25000" i="0" lang="en-US" sz="1600" u="none" cap="none" strike="noStrike">
                <a:solidFill>
                  <a:schemeClr val="dk1"/>
                </a:solidFill>
                <a:latin typeface="Cambria"/>
                <a:ea typeface="Cambria"/>
                <a:cs typeface="Cambria"/>
                <a:sym typeface="Cambria"/>
              </a:rPr>
              <a:t>2</a:t>
            </a:r>
            <a:r>
              <a:rPr b="0" i="0" lang="en-US" sz="1600" u="none" cap="none" strike="noStrike">
                <a:solidFill>
                  <a:schemeClr val="dk1"/>
                </a:solidFill>
                <a:latin typeface="Cambria"/>
                <a:ea typeface="Cambria"/>
                <a:cs typeface="Cambria"/>
                <a:sym typeface="Cambria"/>
              </a:rPr>
              <a:t>]</a:t>
            </a:r>
            <a:br>
              <a:rPr b="0" i="0" lang="en-US" sz="1600" u="none" cap="none" strike="noStrike">
                <a:solidFill>
                  <a:schemeClr val="dk1"/>
                </a:solidFill>
                <a:latin typeface="Cambria"/>
                <a:ea typeface="Cambria"/>
                <a:cs typeface="Cambria"/>
                <a:sym typeface="Cambria"/>
              </a:rPr>
            </a:br>
          </a:p>
          <a:p>
            <a:pPr indent="-228600" lvl="0" marL="457200" marR="0" rtl="0" algn="l">
              <a:lnSpc>
                <a:spcPct val="100000"/>
              </a:lnSpc>
              <a:spcBef>
                <a:spcPts val="0"/>
              </a:spcBef>
              <a:spcAft>
                <a:spcPts val="0"/>
              </a:spcAft>
              <a:buClr>
                <a:schemeClr val="dk1"/>
              </a:buClr>
              <a:buSzPct val="100000"/>
              <a:buFont typeface="Arial"/>
              <a:buChar char="-"/>
            </a:pPr>
            <a:r>
              <a:rPr b="0" i="0" lang="en-US" sz="1600" u="none" cap="none" strike="noStrike">
                <a:solidFill>
                  <a:schemeClr val="dk1"/>
                </a:solidFill>
                <a:latin typeface="Cambria"/>
                <a:ea typeface="Cambria"/>
                <a:cs typeface="Cambria"/>
                <a:sym typeface="Cambria"/>
              </a:rPr>
              <a:t>Predict the class of a given </a:t>
            </a:r>
            <a:r>
              <a:rPr b="1" i="0" lang="en-US" sz="1600" u="none" cap="none" strike="noStrike">
                <a:solidFill>
                  <a:schemeClr val="dk1"/>
                </a:solidFill>
                <a:latin typeface="Cambria"/>
                <a:ea typeface="Cambria"/>
                <a:cs typeface="Cambria"/>
                <a:sym typeface="Cambria"/>
              </a:rPr>
              <a:t>x</a:t>
            </a:r>
            <a:br>
              <a:rPr b="0" i="0" lang="en-US" sz="1600" u="none" cap="none" strike="noStrike">
                <a:solidFill>
                  <a:schemeClr val="dk1"/>
                </a:solidFill>
                <a:latin typeface="Cambria"/>
                <a:ea typeface="Cambria"/>
                <a:cs typeface="Cambria"/>
                <a:sym typeface="Cambria"/>
              </a:rPr>
            </a:br>
            <a:r>
              <a:rPr b="0" i="0" lang="en-US" sz="1600" u="none" cap="none" strike="noStrike">
                <a:solidFill>
                  <a:schemeClr val="dk1"/>
                </a:solidFill>
                <a:latin typeface="Cambria"/>
                <a:ea typeface="Cambria"/>
                <a:cs typeface="Cambria"/>
                <a:sym typeface="Cambria"/>
              </a:rPr>
              <a:t>by sign(</a:t>
            </a:r>
            <a:r>
              <a:rPr b="1" i="0" lang="en-US" sz="1600" u="none" cap="none" strike="noStrike">
                <a:solidFill>
                  <a:schemeClr val="dk1"/>
                </a:solidFill>
                <a:latin typeface="Cambria"/>
                <a:ea typeface="Cambria"/>
                <a:cs typeface="Cambria"/>
                <a:sym typeface="Cambria"/>
              </a:rPr>
              <a:t>w</a:t>
            </a:r>
            <a:r>
              <a:rPr b="0" baseline="30000" i="0" lang="en-US" sz="1600" u="none" cap="none" strike="noStrike">
                <a:solidFill>
                  <a:schemeClr val="dk1"/>
                </a:solidFill>
                <a:latin typeface="Cambria"/>
                <a:ea typeface="Cambria"/>
                <a:cs typeface="Cambria"/>
                <a:sym typeface="Cambria"/>
              </a:rPr>
              <a:t>T</a:t>
            </a:r>
            <a:r>
              <a:rPr b="1" i="0" lang="en-US" sz="1600" u="none" cap="none" strike="noStrike">
                <a:solidFill>
                  <a:schemeClr val="dk1"/>
                </a:solidFill>
                <a:latin typeface="Cambria"/>
                <a:ea typeface="Cambria"/>
                <a:cs typeface="Cambria"/>
                <a:sym typeface="Cambria"/>
              </a:rPr>
              <a:t>x</a:t>
            </a:r>
            <a:r>
              <a:rPr b="0" i="0" lang="en-US" sz="1600" u="none" cap="none" strike="noStrike">
                <a:solidFill>
                  <a:schemeClr val="dk1"/>
                </a:solidFill>
                <a:latin typeface="Cambria"/>
                <a:ea typeface="Cambria"/>
                <a:cs typeface="Cambria"/>
                <a:sym typeface="Cambria"/>
              </a:rPr>
              <a:t>) = sign(w</a:t>
            </a:r>
            <a:r>
              <a:rPr b="0" baseline="-25000" i="0" lang="en-US" sz="1600" u="none" cap="none" strike="noStrike">
                <a:solidFill>
                  <a:schemeClr val="dk1"/>
                </a:solidFill>
                <a:latin typeface="Cambria"/>
                <a:ea typeface="Cambria"/>
                <a:cs typeface="Cambria"/>
                <a:sym typeface="Cambria"/>
              </a:rPr>
              <a:t>1</a:t>
            </a:r>
            <a:r>
              <a:rPr b="0" i="0" lang="en-US" sz="1600" u="none" cap="none" strike="noStrike">
                <a:solidFill>
                  <a:schemeClr val="dk1"/>
                </a:solidFill>
                <a:latin typeface="Cambria"/>
                <a:ea typeface="Cambria"/>
                <a:cs typeface="Cambria"/>
                <a:sym typeface="Cambria"/>
              </a:rPr>
              <a:t>x</a:t>
            </a:r>
            <a:r>
              <a:rPr b="0" baseline="-25000" i="0" lang="en-US" sz="1600" u="none" cap="none" strike="noStrike">
                <a:solidFill>
                  <a:schemeClr val="dk1"/>
                </a:solidFill>
                <a:latin typeface="Cambria"/>
                <a:ea typeface="Cambria"/>
                <a:cs typeface="Cambria"/>
                <a:sym typeface="Cambria"/>
              </a:rPr>
              <a:t>1</a:t>
            </a:r>
            <a:r>
              <a:rPr b="0" i="0" lang="en-US" sz="1600" u="none" cap="none" strike="noStrike">
                <a:solidFill>
                  <a:schemeClr val="dk1"/>
                </a:solidFill>
                <a:latin typeface="Cambria"/>
                <a:ea typeface="Cambria"/>
                <a:cs typeface="Cambria"/>
                <a:sym typeface="Cambria"/>
              </a:rPr>
              <a:t> + w</a:t>
            </a:r>
            <a:r>
              <a:rPr b="0" baseline="-25000" i="0" lang="en-US" sz="1600" u="none" cap="none" strike="noStrike">
                <a:solidFill>
                  <a:schemeClr val="dk1"/>
                </a:solidFill>
                <a:latin typeface="Cambria"/>
                <a:ea typeface="Cambria"/>
                <a:cs typeface="Cambria"/>
                <a:sym typeface="Cambria"/>
              </a:rPr>
              <a:t>2</a:t>
            </a:r>
            <a:r>
              <a:rPr b="0" i="0" lang="en-US" sz="1600" u="none" cap="none" strike="noStrike">
                <a:solidFill>
                  <a:schemeClr val="dk1"/>
                </a:solidFill>
                <a:latin typeface="Cambria"/>
                <a:ea typeface="Cambria"/>
                <a:cs typeface="Cambria"/>
                <a:sym typeface="Cambria"/>
              </a:rPr>
              <a:t>x</a:t>
            </a:r>
            <a:r>
              <a:rPr b="0" baseline="-25000" i="0" lang="en-US" sz="1600" u="none" cap="none" strike="noStrike">
                <a:solidFill>
                  <a:schemeClr val="dk1"/>
                </a:solidFill>
                <a:latin typeface="Cambria"/>
                <a:ea typeface="Cambria"/>
                <a:cs typeface="Cambria"/>
                <a:sym typeface="Cambria"/>
              </a:rPr>
              <a:t>2</a:t>
            </a:r>
            <a:r>
              <a:rPr b="0" i="0" lang="en-US" sz="1600" u="none" cap="none" strike="noStrike">
                <a:solidFill>
                  <a:schemeClr val="dk1"/>
                </a:solidFill>
                <a:latin typeface="Cambria"/>
                <a:ea typeface="Cambria"/>
                <a:cs typeface="Cambria"/>
                <a:sym typeface="Cambria"/>
              </a:rPr>
              <a:t>)</a:t>
            </a:r>
          </a:p>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457" name="Shape 457"/>
          <p:cNvSpPr txBox="1"/>
          <p:nvPr>
            <p:ph type="title"/>
          </p:nvPr>
        </p:nvSpPr>
        <p:spPr>
          <a:xfrm>
            <a:off x="628650" y="273844"/>
            <a:ext cx="7886700" cy="994172"/>
          </a:xfrm>
          <a:prstGeom prst="rect">
            <a:avLst/>
          </a:prstGeom>
          <a:noFill/>
          <a:ln>
            <a:noFill/>
          </a:ln>
        </p:spPr>
        <p:txBody>
          <a:bodyPr anchorCtr="0" anchor="b" bIns="91425" lIns="91425" rIns="91425" wrap="square" tIns="91425">
            <a:noAutofit/>
          </a:bodyPr>
          <a:lstStyle/>
          <a:p>
            <a:pPr indent="-190500" lvl="0" marL="0" marR="0" rtl="0" algn="l">
              <a:lnSpc>
                <a:spcPct val="100000"/>
              </a:lnSpc>
              <a:spcBef>
                <a:spcPts val="0"/>
              </a:spcBef>
              <a:spcAft>
                <a:spcPts val="0"/>
              </a:spcAft>
              <a:buClr>
                <a:schemeClr val="dk1"/>
              </a:buClr>
              <a:buSzPct val="100000"/>
              <a:buFont typeface="Arial"/>
              <a:buNone/>
            </a:pPr>
            <a:r>
              <a:rPr b="0" i="0" lang="en-US" sz="3000" u="sng" cap="none" strike="noStrike">
                <a:solidFill>
                  <a:schemeClr val="dk1"/>
                </a:solidFill>
                <a:latin typeface="Cambria"/>
                <a:ea typeface="Cambria"/>
                <a:cs typeface="Cambria"/>
                <a:sym typeface="Cambria"/>
              </a:rPr>
              <a:t>Linear Classification</a:t>
            </a:r>
          </a:p>
        </p:txBody>
      </p:sp>
      <p:sp>
        <p:nvSpPr>
          <p:cNvPr id="458" name="Shape 458"/>
          <p:cNvSpPr txBox="1"/>
          <p:nvPr>
            <p:ph idx="12" type="sldNum"/>
          </p:nvPr>
        </p:nvSpPr>
        <p:spPr>
          <a:xfrm>
            <a:off x="6457950" y="4767263"/>
            <a:ext cx="2057400" cy="273844"/>
          </a:xfrm>
          <a:prstGeom prst="rect">
            <a:avLst/>
          </a:prstGeom>
          <a:noFill/>
          <a:ln>
            <a:noFill/>
          </a:ln>
        </p:spPr>
        <p:txBody>
          <a:bodyPr anchorCtr="0" anchor="ctr" bIns="91425" lIns="91425" rIns="91425" wrap="square" tIns="91425">
            <a:noAutofit/>
          </a:bodyPr>
          <a:lstStyle/>
          <a:p>
            <a:pPr indent="-57150" lvl="0" marL="0" marR="0" rtl="0" algn="r">
              <a:spcBef>
                <a:spcPts val="0"/>
              </a:spcBef>
              <a:buClr>
                <a:schemeClr val="dk2"/>
              </a:buClr>
              <a:buSzPct val="100000"/>
              <a:buFont typeface="Cambria"/>
              <a:buNone/>
            </a:pPr>
            <a:fld id="{00000000-1234-1234-1234-123412341234}" type="slidenum">
              <a:rPr b="0" i="0" lang="en-US" sz="900" u="none" cap="none" strike="noStrike">
                <a:solidFill>
                  <a:schemeClr val="dk2"/>
                </a:solidFill>
                <a:latin typeface="Cambria"/>
                <a:ea typeface="Cambria"/>
                <a:cs typeface="Cambria"/>
                <a:sym typeface="Cambria"/>
              </a:rPr>
              <a:t>‹#›</a:t>
            </a:fld>
          </a:p>
        </p:txBody>
      </p:sp>
      <p:sp>
        <p:nvSpPr>
          <p:cNvPr id="459" name="Shape 459"/>
          <p:cNvSpPr txBox="1"/>
          <p:nvPr>
            <p:ph idx="4294967295" type="subTitle"/>
          </p:nvPr>
        </p:nvSpPr>
        <p:spPr>
          <a:xfrm>
            <a:off x="609599" y="1207101"/>
            <a:ext cx="8229600" cy="657225"/>
          </a:xfrm>
          <a:prstGeom prst="rect">
            <a:avLst/>
          </a:prstGeom>
          <a:noFill/>
          <a:ln>
            <a:noFill/>
          </a:ln>
        </p:spPr>
        <p:txBody>
          <a:bodyPr anchorCtr="0" anchor="t" bIns="91425" lIns="91425" rIns="91425" wrap="square" tIns="91425">
            <a:noAutofit/>
          </a:bodyPr>
          <a:lstStyle/>
          <a:p>
            <a:pPr indent="-152400" lvl="0" marL="0" marR="0" rtl="0" algn="l">
              <a:lnSpc>
                <a:spcPct val="100000"/>
              </a:lnSpc>
              <a:spcBef>
                <a:spcPts val="0"/>
              </a:spcBef>
              <a:spcAft>
                <a:spcPts val="0"/>
              </a:spcAft>
              <a:buClr>
                <a:schemeClr val="dk1"/>
              </a:buClr>
              <a:buSzPct val="100000"/>
              <a:buFont typeface="Arial"/>
              <a:buNone/>
            </a:pPr>
            <a:r>
              <a:rPr b="0" i="1" lang="en-US" sz="2400" u="none" cap="none" strike="noStrike">
                <a:solidFill>
                  <a:schemeClr val="dk1"/>
                </a:solidFill>
                <a:latin typeface="Cambria"/>
                <a:ea typeface="Cambria"/>
                <a:cs typeface="Cambria"/>
                <a:sym typeface="Cambria"/>
              </a:rPr>
              <a:t>To classify we need to separate the data into red vs. blue</a:t>
            </a:r>
          </a:p>
          <a:p>
            <a:pPr indent="-152400" lvl="0" marL="0" marR="0" rtl="0" algn="l">
              <a:lnSpc>
                <a:spcPct val="100000"/>
              </a:lnSpc>
              <a:spcBef>
                <a:spcPts val="0"/>
              </a:spcBef>
              <a:spcAft>
                <a:spcPts val="0"/>
              </a:spcAft>
              <a:buClr>
                <a:schemeClr val="dk1"/>
              </a:buClr>
              <a:buSzPct val="100000"/>
              <a:buFont typeface="Arial"/>
              <a:buNone/>
            </a:pPr>
            <a:r>
              <a:t/>
            </a:r>
            <a:endParaRPr b="0" i="0" sz="2400" u="none" cap="none" strike="noStrike">
              <a:solidFill>
                <a:schemeClr val="dk1"/>
              </a:solidFill>
              <a:latin typeface="Arial"/>
              <a:ea typeface="Arial"/>
              <a:cs typeface="Arial"/>
              <a:sym typeface="Arial"/>
            </a:endParaRPr>
          </a:p>
        </p:txBody>
      </p:sp>
      <p:sp>
        <p:nvSpPr>
          <p:cNvPr id="460" name="Shape 460"/>
          <p:cNvSpPr/>
          <p:nvPr/>
        </p:nvSpPr>
        <p:spPr>
          <a:xfrm>
            <a:off x="3657125" y="3143338"/>
            <a:ext cx="112500" cy="112500"/>
          </a:xfrm>
          <a:prstGeom prst="roundRect">
            <a:avLst>
              <a:gd fmla="val 16667" name="adj"/>
            </a:avLst>
          </a:prstGeom>
          <a:solidFill>
            <a:srgbClr val="0086B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461" name="Shape 461"/>
          <p:cNvSpPr txBox="1"/>
          <p:nvPr/>
        </p:nvSpPr>
        <p:spPr>
          <a:xfrm>
            <a:off x="6551893" y="3922906"/>
            <a:ext cx="953400" cy="1288200"/>
          </a:xfrm>
          <a:prstGeom prst="rect">
            <a:avLst/>
          </a:prstGeom>
          <a:noFill/>
          <a:ln>
            <a:noFill/>
          </a:ln>
        </p:spPr>
        <p:txBody>
          <a:bodyPr anchorCtr="0" anchor="ctr" bIns="91425" lIns="91425" rIns="91425" wrap="square" tIns="91425">
            <a:noAutofit/>
          </a:bodyPr>
          <a:lstStyle/>
          <a:p>
            <a:pPr indent="-457200" lvl="0" marL="0" marR="0" rtl="0" algn="ctr">
              <a:lnSpc>
                <a:spcPct val="100000"/>
              </a:lnSpc>
              <a:spcBef>
                <a:spcPts val="0"/>
              </a:spcBef>
              <a:spcAft>
                <a:spcPts val="0"/>
              </a:spcAft>
              <a:buClr>
                <a:srgbClr val="000000"/>
              </a:buClr>
              <a:buSzPct val="100000"/>
              <a:buFont typeface="Arial"/>
              <a:buNone/>
            </a:pPr>
            <a:r>
              <a:t/>
            </a:r>
            <a:endParaRPr b="1" i="0" sz="7200" u="none" cap="none" strike="noStrike">
              <a:solidFill>
                <a:srgbClr val="000000"/>
              </a:solidFill>
              <a:latin typeface="Arial"/>
              <a:ea typeface="Arial"/>
              <a:cs typeface="Arial"/>
              <a:sym typeface="Arial"/>
            </a:endParaRPr>
          </a:p>
        </p:txBody>
      </p:sp>
      <p:sp>
        <p:nvSpPr>
          <p:cNvPr id="462" name="Shape 462"/>
          <p:cNvSpPr/>
          <p:nvPr/>
        </p:nvSpPr>
        <p:spPr>
          <a:xfrm>
            <a:off x="4333450" y="2077238"/>
            <a:ext cx="112500" cy="112500"/>
          </a:xfrm>
          <a:prstGeom prst="roundRect">
            <a:avLst>
              <a:gd fmla="val 16667" name="adj"/>
            </a:avLst>
          </a:prstGeom>
          <a:solidFill>
            <a:srgbClr val="CC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463" name="Shape 463"/>
          <p:cNvSpPr/>
          <p:nvPr/>
        </p:nvSpPr>
        <p:spPr>
          <a:xfrm>
            <a:off x="4333450" y="2518738"/>
            <a:ext cx="112500" cy="112500"/>
          </a:xfrm>
          <a:prstGeom prst="roundRect">
            <a:avLst>
              <a:gd fmla="val 16667" name="adj"/>
            </a:avLst>
          </a:prstGeom>
          <a:solidFill>
            <a:srgbClr val="0086B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cxnSp>
        <p:nvCxnSpPr>
          <p:cNvPr id="464" name="Shape 464"/>
          <p:cNvCxnSpPr/>
          <p:nvPr/>
        </p:nvCxnSpPr>
        <p:spPr>
          <a:xfrm>
            <a:off x="2296600" y="2010150"/>
            <a:ext cx="0" cy="2927700"/>
          </a:xfrm>
          <a:prstGeom prst="straightConnector1">
            <a:avLst/>
          </a:prstGeom>
          <a:noFill/>
          <a:ln cap="flat" cmpd="sng" w="9525">
            <a:solidFill>
              <a:schemeClr val="dk2"/>
            </a:solidFill>
            <a:prstDash val="solid"/>
            <a:round/>
            <a:headEnd len="med" w="med" type="none"/>
            <a:tailEnd len="med" w="med" type="none"/>
          </a:ln>
        </p:spPr>
      </p:cxnSp>
      <p:cxnSp>
        <p:nvCxnSpPr>
          <p:cNvPr id="465" name="Shape 465"/>
          <p:cNvCxnSpPr/>
          <p:nvPr/>
        </p:nvCxnSpPr>
        <p:spPr>
          <a:xfrm rot="10800000">
            <a:off x="609600" y="3473975"/>
            <a:ext cx="3374100" cy="0"/>
          </a:xfrm>
          <a:prstGeom prst="straightConnector1">
            <a:avLst/>
          </a:prstGeom>
          <a:noFill/>
          <a:ln cap="flat" cmpd="sng" w="9525">
            <a:solidFill>
              <a:schemeClr val="dk2"/>
            </a:solidFill>
            <a:prstDash val="solid"/>
            <a:round/>
            <a:headEnd len="med" w="med" type="none"/>
            <a:tailEnd len="med" w="med" type="none"/>
          </a:ln>
        </p:spPr>
      </p:cxnSp>
      <p:sp>
        <p:nvSpPr>
          <p:cNvPr id="466" name="Shape 466"/>
          <p:cNvSpPr/>
          <p:nvPr/>
        </p:nvSpPr>
        <p:spPr>
          <a:xfrm>
            <a:off x="1385650" y="2557475"/>
            <a:ext cx="112500" cy="112500"/>
          </a:xfrm>
          <a:prstGeom prst="roundRect">
            <a:avLst>
              <a:gd fmla="val 16667" name="adj"/>
            </a:avLst>
          </a:prstGeom>
          <a:solidFill>
            <a:srgbClr val="CC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467" name="Shape 467"/>
          <p:cNvSpPr/>
          <p:nvPr/>
        </p:nvSpPr>
        <p:spPr>
          <a:xfrm>
            <a:off x="1538050" y="2709875"/>
            <a:ext cx="112500" cy="112500"/>
          </a:xfrm>
          <a:prstGeom prst="roundRect">
            <a:avLst>
              <a:gd fmla="val 16667" name="adj"/>
            </a:avLst>
          </a:prstGeom>
          <a:solidFill>
            <a:srgbClr val="CC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468" name="Shape 468"/>
          <p:cNvSpPr/>
          <p:nvPr/>
        </p:nvSpPr>
        <p:spPr>
          <a:xfrm>
            <a:off x="2361725" y="2381338"/>
            <a:ext cx="112500" cy="112500"/>
          </a:xfrm>
          <a:prstGeom prst="roundRect">
            <a:avLst>
              <a:gd fmla="val 16667" name="adj"/>
            </a:avLst>
          </a:prstGeom>
          <a:solidFill>
            <a:srgbClr val="CC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469" name="Shape 469"/>
          <p:cNvSpPr/>
          <p:nvPr/>
        </p:nvSpPr>
        <p:spPr>
          <a:xfrm>
            <a:off x="1058775" y="3676750"/>
            <a:ext cx="112500" cy="112500"/>
          </a:xfrm>
          <a:prstGeom prst="roundRect">
            <a:avLst>
              <a:gd fmla="val 16667" name="adj"/>
            </a:avLst>
          </a:prstGeom>
          <a:solidFill>
            <a:srgbClr val="CC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470" name="Shape 470"/>
          <p:cNvSpPr/>
          <p:nvPr/>
        </p:nvSpPr>
        <p:spPr>
          <a:xfrm>
            <a:off x="1595975" y="3587450"/>
            <a:ext cx="112500" cy="112500"/>
          </a:xfrm>
          <a:prstGeom prst="roundRect">
            <a:avLst>
              <a:gd fmla="val 16667" name="adj"/>
            </a:avLst>
          </a:prstGeom>
          <a:solidFill>
            <a:srgbClr val="CC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471" name="Shape 471"/>
          <p:cNvSpPr/>
          <p:nvPr/>
        </p:nvSpPr>
        <p:spPr>
          <a:xfrm>
            <a:off x="3199925" y="2686138"/>
            <a:ext cx="112500" cy="112500"/>
          </a:xfrm>
          <a:prstGeom prst="roundRect">
            <a:avLst>
              <a:gd fmla="val 16667" name="adj"/>
            </a:avLst>
          </a:prstGeom>
          <a:solidFill>
            <a:srgbClr val="0086B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472" name="Shape 472"/>
          <p:cNvSpPr/>
          <p:nvPr/>
        </p:nvSpPr>
        <p:spPr>
          <a:xfrm>
            <a:off x="3352325" y="2838538"/>
            <a:ext cx="112500" cy="112500"/>
          </a:xfrm>
          <a:prstGeom prst="roundRect">
            <a:avLst>
              <a:gd fmla="val 16667" name="adj"/>
            </a:avLst>
          </a:prstGeom>
          <a:solidFill>
            <a:srgbClr val="0086B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473" name="Shape 473"/>
          <p:cNvSpPr/>
          <p:nvPr/>
        </p:nvSpPr>
        <p:spPr>
          <a:xfrm>
            <a:off x="2729275" y="3564238"/>
            <a:ext cx="112500" cy="112500"/>
          </a:xfrm>
          <a:prstGeom prst="roundRect">
            <a:avLst>
              <a:gd fmla="val 16667" name="adj"/>
            </a:avLst>
          </a:prstGeom>
          <a:solidFill>
            <a:srgbClr val="0086B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474" name="Shape 474"/>
          <p:cNvSpPr/>
          <p:nvPr/>
        </p:nvSpPr>
        <p:spPr>
          <a:xfrm>
            <a:off x="2841775" y="4139663"/>
            <a:ext cx="112500" cy="112500"/>
          </a:xfrm>
          <a:prstGeom prst="roundRect">
            <a:avLst>
              <a:gd fmla="val 16667" name="adj"/>
            </a:avLst>
          </a:prstGeom>
          <a:solidFill>
            <a:srgbClr val="0086B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475" name="Shape 475"/>
          <p:cNvSpPr txBox="1"/>
          <p:nvPr/>
        </p:nvSpPr>
        <p:spPr>
          <a:xfrm>
            <a:off x="4527663" y="1912246"/>
            <a:ext cx="1140000" cy="853800"/>
          </a:xfrm>
          <a:prstGeom prst="rect">
            <a:avLst/>
          </a:prstGeom>
          <a:noFill/>
          <a:ln>
            <a:noFill/>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rPr b="0" i="0" lang="en-US" sz="1400" u="none" cap="none" strike="noStrike">
                <a:solidFill>
                  <a:srgbClr val="000000"/>
                </a:solidFill>
                <a:latin typeface="Arial"/>
                <a:ea typeface="Arial"/>
                <a:cs typeface="Arial"/>
                <a:sym typeface="Arial"/>
              </a:rPr>
              <a:t>y = -1</a:t>
            </a:r>
          </a:p>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ct val="100000"/>
              <a:buFont typeface="Arial"/>
              <a:buNone/>
            </a:pPr>
            <a:r>
              <a:rPr b="0" i="0" lang="en-US" sz="1400" u="none" cap="none" strike="noStrike">
                <a:solidFill>
                  <a:srgbClr val="000000"/>
                </a:solidFill>
                <a:latin typeface="Arial"/>
                <a:ea typeface="Arial"/>
                <a:cs typeface="Arial"/>
                <a:sym typeface="Arial"/>
              </a:rPr>
              <a:t>y =  1</a:t>
            </a:r>
          </a:p>
        </p:txBody>
      </p:sp>
      <p:sp>
        <p:nvSpPr>
          <p:cNvPr id="476" name="Shape 476"/>
          <p:cNvSpPr txBox="1"/>
          <p:nvPr/>
        </p:nvSpPr>
        <p:spPr>
          <a:xfrm>
            <a:off x="3983700" y="3277175"/>
            <a:ext cx="453600" cy="393600"/>
          </a:xfrm>
          <a:prstGeom prst="rect">
            <a:avLst/>
          </a:prstGeom>
          <a:noFill/>
          <a:ln>
            <a:noFill/>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rPr b="0" i="0" lang="en-US" sz="1400" u="none" cap="none" strike="noStrike">
                <a:solidFill>
                  <a:srgbClr val="000000"/>
                </a:solidFill>
                <a:latin typeface="Arial"/>
                <a:ea typeface="Arial"/>
                <a:cs typeface="Arial"/>
                <a:sym typeface="Arial"/>
              </a:rPr>
              <a:t>x</a:t>
            </a:r>
            <a:r>
              <a:rPr b="0" baseline="-25000" i="0" lang="en-US" sz="1400" u="none" cap="none" strike="noStrike">
                <a:solidFill>
                  <a:srgbClr val="000000"/>
                </a:solidFill>
                <a:latin typeface="Arial"/>
                <a:ea typeface="Arial"/>
                <a:cs typeface="Arial"/>
                <a:sym typeface="Arial"/>
              </a:rPr>
              <a:t>1</a:t>
            </a:r>
          </a:p>
        </p:txBody>
      </p:sp>
      <p:sp>
        <p:nvSpPr>
          <p:cNvPr id="477" name="Shape 477"/>
          <p:cNvSpPr txBox="1"/>
          <p:nvPr/>
        </p:nvSpPr>
        <p:spPr>
          <a:xfrm>
            <a:off x="2159196" y="1683650"/>
            <a:ext cx="453600" cy="393600"/>
          </a:xfrm>
          <a:prstGeom prst="rect">
            <a:avLst/>
          </a:prstGeom>
          <a:noFill/>
          <a:ln>
            <a:noFill/>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rPr b="0" i="0" lang="en-US" sz="1400" u="none" cap="none" strike="noStrike">
                <a:solidFill>
                  <a:srgbClr val="000000"/>
                </a:solidFill>
                <a:latin typeface="Arial"/>
                <a:ea typeface="Arial"/>
                <a:cs typeface="Arial"/>
                <a:sym typeface="Arial"/>
              </a:rPr>
              <a:t>x</a:t>
            </a:r>
            <a:r>
              <a:rPr b="0" baseline="-25000" i="0" lang="en-US" sz="1400" u="none" cap="none" strike="noStrike">
                <a:solidFill>
                  <a:srgbClr val="000000"/>
                </a:solidFill>
                <a:latin typeface="Arial"/>
                <a:ea typeface="Arial"/>
                <a:cs typeface="Arial"/>
                <a:sym typeface="Arial"/>
              </a:rPr>
              <a:t>2</a:t>
            </a:r>
          </a:p>
        </p:txBody>
      </p:sp>
      <p:cxnSp>
        <p:nvCxnSpPr>
          <p:cNvPr id="478" name="Shape 478"/>
          <p:cNvCxnSpPr/>
          <p:nvPr/>
        </p:nvCxnSpPr>
        <p:spPr>
          <a:xfrm flipH="1" rot="10800000">
            <a:off x="1162425" y="1973150"/>
            <a:ext cx="2252700" cy="2973000"/>
          </a:xfrm>
          <a:prstGeom prst="straightConnector1">
            <a:avLst/>
          </a:prstGeom>
          <a:noFill/>
          <a:ln cap="flat" cmpd="sng" w="38100">
            <a:solidFill>
              <a:srgbClr val="000000"/>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Shape 483"/>
          <p:cNvSpPr txBox="1"/>
          <p:nvPr>
            <p:ph type="title"/>
          </p:nvPr>
        </p:nvSpPr>
        <p:spPr>
          <a:xfrm>
            <a:off x="628650" y="273844"/>
            <a:ext cx="7886700" cy="994172"/>
          </a:xfrm>
          <a:prstGeom prst="rect">
            <a:avLst/>
          </a:prstGeom>
          <a:noFill/>
          <a:ln>
            <a:noFill/>
          </a:ln>
        </p:spPr>
        <p:txBody>
          <a:bodyPr anchorCtr="0" anchor="b" bIns="91425" lIns="91425" rIns="91425" wrap="square" tIns="91425">
            <a:noAutofit/>
          </a:bodyPr>
          <a:lstStyle/>
          <a:p>
            <a:pPr indent="-190500" lvl="0" marL="0" marR="0" rtl="0" algn="l">
              <a:lnSpc>
                <a:spcPct val="100000"/>
              </a:lnSpc>
              <a:spcBef>
                <a:spcPts val="0"/>
              </a:spcBef>
              <a:spcAft>
                <a:spcPts val="0"/>
              </a:spcAft>
              <a:buClr>
                <a:schemeClr val="dk1"/>
              </a:buClr>
              <a:buSzPct val="100000"/>
              <a:buFont typeface="Arial"/>
              <a:buNone/>
            </a:pPr>
            <a:r>
              <a:rPr b="0" i="0" lang="en-US" sz="3000" u="sng" cap="none" strike="noStrike">
                <a:solidFill>
                  <a:schemeClr val="dk1"/>
                </a:solidFill>
                <a:latin typeface="Cambria"/>
                <a:ea typeface="Cambria"/>
                <a:cs typeface="Cambria"/>
                <a:sym typeface="Cambria"/>
              </a:rPr>
              <a:t>Linearity is Not Enough</a:t>
            </a:r>
          </a:p>
        </p:txBody>
      </p:sp>
      <p:sp>
        <p:nvSpPr>
          <p:cNvPr id="484" name="Shape 484"/>
          <p:cNvSpPr txBox="1"/>
          <p:nvPr>
            <p:ph idx="12" type="sldNum"/>
          </p:nvPr>
        </p:nvSpPr>
        <p:spPr>
          <a:xfrm>
            <a:off x="6457950" y="4767263"/>
            <a:ext cx="2057400" cy="273844"/>
          </a:xfrm>
          <a:prstGeom prst="rect">
            <a:avLst/>
          </a:prstGeom>
          <a:noFill/>
          <a:ln>
            <a:noFill/>
          </a:ln>
        </p:spPr>
        <p:txBody>
          <a:bodyPr anchorCtr="0" anchor="ctr" bIns="91425" lIns="91425" rIns="91425" wrap="square" tIns="91425">
            <a:noAutofit/>
          </a:bodyPr>
          <a:lstStyle/>
          <a:p>
            <a:pPr indent="-57150" lvl="0" marL="0" marR="0" rtl="0" algn="r">
              <a:spcBef>
                <a:spcPts val="0"/>
              </a:spcBef>
              <a:buClr>
                <a:schemeClr val="dk2"/>
              </a:buClr>
              <a:buSzPct val="100000"/>
              <a:buFont typeface="Cambria"/>
              <a:buNone/>
            </a:pPr>
            <a:fld id="{00000000-1234-1234-1234-123412341234}" type="slidenum">
              <a:rPr b="0" i="0" lang="en-US" sz="900" u="none" cap="none" strike="noStrike">
                <a:solidFill>
                  <a:schemeClr val="dk2"/>
                </a:solidFill>
                <a:latin typeface="Cambria"/>
                <a:ea typeface="Cambria"/>
                <a:cs typeface="Cambria"/>
                <a:sym typeface="Cambria"/>
              </a:rPr>
              <a:t>‹#›</a:t>
            </a:fld>
          </a:p>
        </p:txBody>
      </p:sp>
      <p:sp>
        <p:nvSpPr>
          <p:cNvPr id="485" name="Shape 485"/>
          <p:cNvSpPr txBox="1"/>
          <p:nvPr>
            <p:ph idx="4294967295" type="subTitle"/>
          </p:nvPr>
        </p:nvSpPr>
        <p:spPr>
          <a:xfrm>
            <a:off x="628650" y="1185546"/>
            <a:ext cx="8229600" cy="657225"/>
          </a:xfrm>
          <a:prstGeom prst="rect">
            <a:avLst/>
          </a:prstGeom>
          <a:noFill/>
          <a:ln>
            <a:noFill/>
          </a:ln>
        </p:spPr>
        <p:txBody>
          <a:bodyPr anchorCtr="0" anchor="t" bIns="91425" lIns="91425" rIns="91425" wrap="square" tIns="91425">
            <a:noAutofit/>
          </a:bodyPr>
          <a:lstStyle/>
          <a:p>
            <a:pPr indent="-152400" lvl="0" marL="0" marR="0" rtl="0" algn="l">
              <a:lnSpc>
                <a:spcPct val="100000"/>
              </a:lnSpc>
              <a:spcBef>
                <a:spcPts val="0"/>
              </a:spcBef>
              <a:spcAft>
                <a:spcPts val="0"/>
              </a:spcAft>
              <a:buClr>
                <a:schemeClr val="dk1"/>
              </a:buClr>
              <a:buSzPct val="100000"/>
              <a:buFont typeface="Arial"/>
              <a:buNone/>
            </a:pPr>
            <a:r>
              <a:rPr b="0" i="1" lang="en-US" sz="2400" u="none" cap="none" strike="noStrike">
                <a:solidFill>
                  <a:schemeClr val="dk1"/>
                </a:solidFill>
                <a:latin typeface="Cambria"/>
                <a:ea typeface="Cambria"/>
                <a:cs typeface="Cambria"/>
                <a:sym typeface="Cambria"/>
              </a:rPr>
              <a:t>To classify we need to separate the data into red vs. blue</a:t>
            </a:r>
          </a:p>
          <a:p>
            <a:pPr indent="-152400" lvl="0" marL="0" marR="0" rtl="0" algn="l">
              <a:lnSpc>
                <a:spcPct val="100000"/>
              </a:lnSpc>
              <a:spcBef>
                <a:spcPts val="0"/>
              </a:spcBef>
              <a:spcAft>
                <a:spcPts val="0"/>
              </a:spcAft>
              <a:buClr>
                <a:schemeClr val="dk1"/>
              </a:buClr>
              <a:buSzPct val="100000"/>
              <a:buFont typeface="Arial"/>
              <a:buNone/>
            </a:pPr>
            <a:r>
              <a:t/>
            </a:r>
            <a:endParaRPr b="0" i="0" sz="2400" u="none" cap="none" strike="noStrike">
              <a:solidFill>
                <a:schemeClr val="dk1"/>
              </a:solidFill>
              <a:latin typeface="Arial"/>
              <a:ea typeface="Arial"/>
              <a:cs typeface="Arial"/>
              <a:sym typeface="Arial"/>
            </a:endParaRPr>
          </a:p>
        </p:txBody>
      </p:sp>
      <p:sp>
        <p:nvSpPr>
          <p:cNvPr id="486" name="Shape 486"/>
          <p:cNvSpPr/>
          <p:nvPr/>
        </p:nvSpPr>
        <p:spPr>
          <a:xfrm>
            <a:off x="2239279" y="3331588"/>
            <a:ext cx="112500" cy="112500"/>
          </a:xfrm>
          <a:prstGeom prst="roundRect">
            <a:avLst>
              <a:gd fmla="val 16667" name="adj"/>
            </a:avLst>
          </a:prstGeom>
          <a:solidFill>
            <a:srgbClr val="0086B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487" name="Shape 487"/>
          <p:cNvSpPr/>
          <p:nvPr/>
        </p:nvSpPr>
        <p:spPr>
          <a:xfrm>
            <a:off x="4333450" y="2077238"/>
            <a:ext cx="112500" cy="112500"/>
          </a:xfrm>
          <a:prstGeom prst="roundRect">
            <a:avLst>
              <a:gd fmla="val 16667" name="adj"/>
            </a:avLst>
          </a:prstGeom>
          <a:solidFill>
            <a:srgbClr val="CC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488" name="Shape 488"/>
          <p:cNvSpPr/>
          <p:nvPr/>
        </p:nvSpPr>
        <p:spPr>
          <a:xfrm>
            <a:off x="4333450" y="2518738"/>
            <a:ext cx="112500" cy="112500"/>
          </a:xfrm>
          <a:prstGeom prst="roundRect">
            <a:avLst>
              <a:gd fmla="val 16667" name="adj"/>
            </a:avLst>
          </a:prstGeom>
          <a:solidFill>
            <a:srgbClr val="0086B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cxnSp>
        <p:nvCxnSpPr>
          <p:cNvPr id="489" name="Shape 489"/>
          <p:cNvCxnSpPr/>
          <p:nvPr/>
        </p:nvCxnSpPr>
        <p:spPr>
          <a:xfrm>
            <a:off x="2300329" y="2016825"/>
            <a:ext cx="0" cy="2927700"/>
          </a:xfrm>
          <a:prstGeom prst="straightConnector1">
            <a:avLst/>
          </a:prstGeom>
          <a:noFill/>
          <a:ln cap="flat" cmpd="sng" w="9525">
            <a:solidFill>
              <a:schemeClr val="dk2"/>
            </a:solidFill>
            <a:prstDash val="solid"/>
            <a:round/>
            <a:headEnd len="med" w="med" type="none"/>
            <a:tailEnd len="med" w="med" type="none"/>
          </a:ln>
        </p:spPr>
      </p:cxnSp>
      <p:cxnSp>
        <p:nvCxnSpPr>
          <p:cNvPr id="490" name="Shape 490"/>
          <p:cNvCxnSpPr/>
          <p:nvPr/>
        </p:nvCxnSpPr>
        <p:spPr>
          <a:xfrm rot="10800000">
            <a:off x="664779" y="3473975"/>
            <a:ext cx="3374100" cy="0"/>
          </a:xfrm>
          <a:prstGeom prst="straightConnector1">
            <a:avLst/>
          </a:prstGeom>
          <a:noFill/>
          <a:ln cap="flat" cmpd="sng" w="9525">
            <a:solidFill>
              <a:schemeClr val="dk2"/>
            </a:solidFill>
            <a:prstDash val="solid"/>
            <a:round/>
            <a:headEnd len="med" w="med" type="none"/>
            <a:tailEnd len="med" w="med" type="none"/>
          </a:ln>
        </p:spPr>
      </p:cxnSp>
      <p:sp>
        <p:nvSpPr>
          <p:cNvPr id="491" name="Shape 491"/>
          <p:cNvSpPr/>
          <p:nvPr/>
        </p:nvSpPr>
        <p:spPr>
          <a:xfrm>
            <a:off x="1440829" y="2557475"/>
            <a:ext cx="112500" cy="112500"/>
          </a:xfrm>
          <a:prstGeom prst="roundRect">
            <a:avLst>
              <a:gd fmla="val 16667" name="adj"/>
            </a:avLst>
          </a:prstGeom>
          <a:solidFill>
            <a:srgbClr val="CC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492" name="Shape 492"/>
          <p:cNvSpPr/>
          <p:nvPr/>
        </p:nvSpPr>
        <p:spPr>
          <a:xfrm>
            <a:off x="1593229" y="2709875"/>
            <a:ext cx="112500" cy="112500"/>
          </a:xfrm>
          <a:prstGeom prst="roundRect">
            <a:avLst>
              <a:gd fmla="val 16667" name="adj"/>
            </a:avLst>
          </a:prstGeom>
          <a:solidFill>
            <a:srgbClr val="CC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493" name="Shape 493"/>
          <p:cNvSpPr/>
          <p:nvPr/>
        </p:nvSpPr>
        <p:spPr>
          <a:xfrm>
            <a:off x="2416904" y="2951038"/>
            <a:ext cx="112500" cy="112500"/>
          </a:xfrm>
          <a:prstGeom prst="roundRect">
            <a:avLst>
              <a:gd fmla="val 16667" name="adj"/>
            </a:avLst>
          </a:prstGeom>
          <a:solidFill>
            <a:srgbClr val="0086B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494" name="Shape 494"/>
          <p:cNvSpPr/>
          <p:nvPr/>
        </p:nvSpPr>
        <p:spPr>
          <a:xfrm>
            <a:off x="1113954" y="3676750"/>
            <a:ext cx="112500" cy="112500"/>
          </a:xfrm>
          <a:prstGeom prst="roundRect">
            <a:avLst>
              <a:gd fmla="val 16667" name="adj"/>
            </a:avLst>
          </a:prstGeom>
          <a:solidFill>
            <a:srgbClr val="CC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495" name="Shape 495"/>
          <p:cNvSpPr/>
          <p:nvPr/>
        </p:nvSpPr>
        <p:spPr>
          <a:xfrm>
            <a:off x="2021504" y="3219100"/>
            <a:ext cx="112500" cy="112500"/>
          </a:xfrm>
          <a:prstGeom prst="roundRect">
            <a:avLst>
              <a:gd fmla="val 16667" name="adj"/>
            </a:avLst>
          </a:prstGeom>
          <a:solidFill>
            <a:srgbClr val="0086B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496" name="Shape 496"/>
          <p:cNvSpPr/>
          <p:nvPr/>
        </p:nvSpPr>
        <p:spPr>
          <a:xfrm>
            <a:off x="2529404" y="3143338"/>
            <a:ext cx="112500" cy="112500"/>
          </a:xfrm>
          <a:prstGeom prst="roundRect">
            <a:avLst>
              <a:gd fmla="val 16667" name="adj"/>
            </a:avLst>
          </a:prstGeom>
          <a:solidFill>
            <a:srgbClr val="0086B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497" name="Shape 497"/>
          <p:cNvSpPr/>
          <p:nvPr/>
        </p:nvSpPr>
        <p:spPr>
          <a:xfrm>
            <a:off x="3407504" y="2838538"/>
            <a:ext cx="112500" cy="112500"/>
          </a:xfrm>
          <a:prstGeom prst="roundRect">
            <a:avLst>
              <a:gd fmla="val 16667" name="adj"/>
            </a:avLst>
          </a:prstGeom>
          <a:solidFill>
            <a:srgbClr val="C3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498" name="Shape 498"/>
          <p:cNvSpPr/>
          <p:nvPr/>
        </p:nvSpPr>
        <p:spPr>
          <a:xfrm>
            <a:off x="3295004" y="3919438"/>
            <a:ext cx="112500" cy="112500"/>
          </a:xfrm>
          <a:prstGeom prst="roundRect">
            <a:avLst>
              <a:gd fmla="val 16667" name="adj"/>
            </a:avLst>
          </a:prstGeom>
          <a:solidFill>
            <a:srgbClr val="C3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499" name="Shape 499"/>
          <p:cNvSpPr/>
          <p:nvPr/>
        </p:nvSpPr>
        <p:spPr>
          <a:xfrm>
            <a:off x="2416904" y="3692088"/>
            <a:ext cx="112500" cy="112500"/>
          </a:xfrm>
          <a:prstGeom prst="roundRect">
            <a:avLst>
              <a:gd fmla="val 16667" name="adj"/>
            </a:avLst>
          </a:prstGeom>
          <a:solidFill>
            <a:srgbClr val="0086B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500" name="Shape 500"/>
          <p:cNvSpPr txBox="1"/>
          <p:nvPr/>
        </p:nvSpPr>
        <p:spPr>
          <a:xfrm>
            <a:off x="4445950" y="1944788"/>
            <a:ext cx="1140000" cy="377400"/>
          </a:xfrm>
          <a:prstGeom prst="rect">
            <a:avLst/>
          </a:prstGeom>
          <a:noFill/>
          <a:ln>
            <a:noFill/>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rPr b="0" i="0" lang="en-US" sz="1400" u="none" cap="none" strike="noStrike">
                <a:solidFill>
                  <a:srgbClr val="000000"/>
                </a:solidFill>
                <a:latin typeface="Arial"/>
                <a:ea typeface="Arial"/>
                <a:cs typeface="Arial"/>
                <a:sym typeface="Arial"/>
              </a:rPr>
              <a:t>y = -1</a:t>
            </a:r>
          </a:p>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ct val="100000"/>
              <a:buFont typeface="Arial"/>
              <a:buNone/>
            </a:pPr>
            <a:r>
              <a:rPr b="0" i="0" lang="en-US" sz="1400" u="none" cap="none" strike="noStrike">
                <a:solidFill>
                  <a:srgbClr val="000000"/>
                </a:solidFill>
                <a:latin typeface="Arial"/>
                <a:ea typeface="Arial"/>
                <a:cs typeface="Arial"/>
                <a:sym typeface="Arial"/>
              </a:rPr>
              <a:t>y =  1</a:t>
            </a:r>
          </a:p>
        </p:txBody>
      </p:sp>
      <p:sp>
        <p:nvSpPr>
          <p:cNvPr id="501" name="Shape 501"/>
          <p:cNvSpPr txBox="1"/>
          <p:nvPr/>
        </p:nvSpPr>
        <p:spPr>
          <a:xfrm>
            <a:off x="5678552" y="2478852"/>
            <a:ext cx="953400" cy="1288200"/>
          </a:xfrm>
          <a:prstGeom prst="rect">
            <a:avLst/>
          </a:prstGeom>
          <a:noFill/>
          <a:ln>
            <a:noFill/>
          </a:ln>
        </p:spPr>
        <p:txBody>
          <a:bodyPr anchorCtr="0" anchor="ctr" bIns="91425" lIns="91425" rIns="91425" wrap="square" tIns="91425">
            <a:noAutofit/>
          </a:bodyPr>
          <a:lstStyle/>
          <a:p>
            <a:pPr indent="-457200" lvl="0" marL="0" marR="0" rtl="0" algn="ctr">
              <a:lnSpc>
                <a:spcPct val="100000"/>
              </a:lnSpc>
              <a:spcBef>
                <a:spcPts val="0"/>
              </a:spcBef>
              <a:spcAft>
                <a:spcPts val="0"/>
              </a:spcAft>
              <a:buClr>
                <a:srgbClr val="000000"/>
              </a:buClr>
              <a:buSzPct val="100000"/>
              <a:buFont typeface="Arial"/>
              <a:buNone/>
            </a:pPr>
            <a:r>
              <a:rPr b="1" i="0" lang="en-US" sz="7200" u="none" cap="none" strike="noStrike">
                <a:solidFill>
                  <a:srgbClr val="000000"/>
                </a:solidFill>
                <a:latin typeface="Arial"/>
                <a:ea typeface="Arial"/>
                <a:cs typeface="Arial"/>
                <a:sym typeface="Arial"/>
              </a:rPr>
              <a:t>?</a:t>
            </a:r>
          </a:p>
        </p:txBody>
      </p:sp>
      <p:sp>
        <p:nvSpPr>
          <p:cNvPr id="502" name="Shape 502"/>
          <p:cNvSpPr txBox="1"/>
          <p:nvPr/>
        </p:nvSpPr>
        <p:spPr>
          <a:xfrm>
            <a:off x="3983700" y="3277175"/>
            <a:ext cx="453600" cy="393600"/>
          </a:xfrm>
          <a:prstGeom prst="rect">
            <a:avLst/>
          </a:prstGeom>
          <a:noFill/>
          <a:ln>
            <a:noFill/>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rPr b="0" i="0" lang="en-US" sz="1400" u="none" cap="none" strike="noStrike">
                <a:solidFill>
                  <a:srgbClr val="000000"/>
                </a:solidFill>
                <a:latin typeface="Arial"/>
                <a:ea typeface="Arial"/>
                <a:cs typeface="Arial"/>
                <a:sym typeface="Arial"/>
              </a:rPr>
              <a:t>x</a:t>
            </a:r>
            <a:r>
              <a:rPr b="0" baseline="-25000" i="0" lang="en-US" sz="1400" u="none" cap="none" strike="noStrike">
                <a:solidFill>
                  <a:srgbClr val="000000"/>
                </a:solidFill>
                <a:latin typeface="Arial"/>
                <a:ea typeface="Arial"/>
                <a:cs typeface="Arial"/>
                <a:sym typeface="Arial"/>
              </a:rPr>
              <a:t>1</a:t>
            </a:r>
          </a:p>
        </p:txBody>
      </p:sp>
      <p:sp>
        <p:nvSpPr>
          <p:cNvPr id="503" name="Shape 503"/>
          <p:cNvSpPr txBox="1"/>
          <p:nvPr/>
        </p:nvSpPr>
        <p:spPr>
          <a:xfrm>
            <a:off x="2159196" y="1683650"/>
            <a:ext cx="453600" cy="393600"/>
          </a:xfrm>
          <a:prstGeom prst="rect">
            <a:avLst/>
          </a:prstGeom>
          <a:noFill/>
          <a:ln>
            <a:noFill/>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rPr b="0" i="0" lang="en-US" sz="1400" u="none" cap="none" strike="noStrike">
                <a:solidFill>
                  <a:srgbClr val="000000"/>
                </a:solidFill>
                <a:latin typeface="Arial"/>
                <a:ea typeface="Arial"/>
                <a:cs typeface="Arial"/>
                <a:sym typeface="Arial"/>
              </a:rPr>
              <a:t>x</a:t>
            </a:r>
            <a:r>
              <a:rPr b="0" baseline="-25000" i="0" lang="en-US" sz="1400" u="none" cap="none" strike="noStrike">
                <a:solidFill>
                  <a:srgbClr val="000000"/>
                </a:solidFill>
                <a:latin typeface="Arial"/>
                <a:ea typeface="Arial"/>
                <a:cs typeface="Arial"/>
                <a:sym typeface="Arial"/>
              </a:rPr>
              <a:t>2</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Shape 508"/>
          <p:cNvSpPr txBox="1"/>
          <p:nvPr>
            <p:ph type="title"/>
          </p:nvPr>
        </p:nvSpPr>
        <p:spPr>
          <a:xfrm>
            <a:off x="628650" y="273844"/>
            <a:ext cx="7886700" cy="994172"/>
          </a:xfrm>
          <a:prstGeom prst="rect">
            <a:avLst/>
          </a:prstGeom>
          <a:noFill/>
          <a:ln>
            <a:noFill/>
          </a:ln>
        </p:spPr>
        <p:txBody>
          <a:bodyPr anchorCtr="0" anchor="b" bIns="91425" lIns="91425" rIns="91425" wrap="square" tIns="91425">
            <a:noAutofit/>
          </a:bodyPr>
          <a:lstStyle/>
          <a:p>
            <a:pPr indent="-190500" lvl="0" marL="0" marR="0" rtl="0" algn="l">
              <a:lnSpc>
                <a:spcPct val="100000"/>
              </a:lnSpc>
              <a:spcBef>
                <a:spcPts val="0"/>
              </a:spcBef>
              <a:spcAft>
                <a:spcPts val="0"/>
              </a:spcAft>
              <a:buClr>
                <a:schemeClr val="dk1"/>
              </a:buClr>
              <a:buSzPct val="100000"/>
              <a:buFont typeface="Arial"/>
              <a:buNone/>
            </a:pPr>
            <a:r>
              <a:rPr b="0" i="0" lang="en-US" sz="3000" u="sng" cap="none" strike="noStrike">
                <a:solidFill>
                  <a:schemeClr val="dk1"/>
                </a:solidFill>
                <a:latin typeface="Cambria"/>
                <a:ea typeface="Cambria"/>
                <a:cs typeface="Cambria"/>
                <a:sym typeface="Cambria"/>
              </a:rPr>
              <a:t>Linearity is Not Enough</a:t>
            </a:r>
          </a:p>
        </p:txBody>
      </p:sp>
      <p:sp>
        <p:nvSpPr>
          <p:cNvPr id="509" name="Shape 509"/>
          <p:cNvSpPr txBox="1"/>
          <p:nvPr>
            <p:ph idx="12" type="sldNum"/>
          </p:nvPr>
        </p:nvSpPr>
        <p:spPr>
          <a:xfrm>
            <a:off x="6457950" y="4767263"/>
            <a:ext cx="2057400" cy="273844"/>
          </a:xfrm>
          <a:prstGeom prst="rect">
            <a:avLst/>
          </a:prstGeom>
          <a:noFill/>
          <a:ln>
            <a:noFill/>
          </a:ln>
        </p:spPr>
        <p:txBody>
          <a:bodyPr anchorCtr="0" anchor="ctr" bIns="91425" lIns="91425" rIns="91425" wrap="square" tIns="91425">
            <a:noAutofit/>
          </a:bodyPr>
          <a:lstStyle/>
          <a:p>
            <a:pPr indent="-57150" lvl="0" marL="0" marR="0" rtl="0" algn="r">
              <a:spcBef>
                <a:spcPts val="0"/>
              </a:spcBef>
              <a:buClr>
                <a:schemeClr val="dk2"/>
              </a:buClr>
              <a:buSzPct val="100000"/>
              <a:buFont typeface="Cambria"/>
              <a:buNone/>
            </a:pPr>
            <a:fld id="{00000000-1234-1234-1234-123412341234}" type="slidenum">
              <a:rPr b="0" i="0" lang="en-US" sz="900" u="none" cap="none" strike="noStrike">
                <a:solidFill>
                  <a:schemeClr val="dk2"/>
                </a:solidFill>
                <a:latin typeface="Cambria"/>
                <a:ea typeface="Cambria"/>
                <a:cs typeface="Cambria"/>
                <a:sym typeface="Cambria"/>
              </a:rPr>
              <a:t>‹#›</a:t>
            </a:fld>
          </a:p>
        </p:txBody>
      </p:sp>
      <p:sp>
        <p:nvSpPr>
          <p:cNvPr id="510" name="Shape 510"/>
          <p:cNvSpPr txBox="1"/>
          <p:nvPr>
            <p:ph idx="4294967295" type="subTitle"/>
          </p:nvPr>
        </p:nvSpPr>
        <p:spPr>
          <a:xfrm>
            <a:off x="628650" y="1185546"/>
            <a:ext cx="8229600" cy="657225"/>
          </a:xfrm>
          <a:prstGeom prst="rect">
            <a:avLst/>
          </a:prstGeom>
          <a:noFill/>
          <a:ln>
            <a:noFill/>
          </a:ln>
        </p:spPr>
        <p:txBody>
          <a:bodyPr anchorCtr="0" anchor="t" bIns="91425" lIns="91425" rIns="91425" wrap="square" tIns="91425">
            <a:noAutofit/>
          </a:bodyPr>
          <a:lstStyle/>
          <a:p>
            <a:pPr indent="-152400" lvl="0" marL="0" marR="0" rtl="0" algn="l">
              <a:lnSpc>
                <a:spcPct val="100000"/>
              </a:lnSpc>
              <a:spcBef>
                <a:spcPts val="0"/>
              </a:spcBef>
              <a:spcAft>
                <a:spcPts val="0"/>
              </a:spcAft>
              <a:buClr>
                <a:schemeClr val="dk1"/>
              </a:buClr>
              <a:buSzPct val="100000"/>
              <a:buFont typeface="Arial"/>
              <a:buNone/>
            </a:pPr>
            <a:r>
              <a:rPr b="0" i="1" lang="en-US" sz="2400" u="none" cap="none" strike="noStrike">
                <a:solidFill>
                  <a:schemeClr val="dk1"/>
                </a:solidFill>
                <a:latin typeface="Cambria"/>
                <a:ea typeface="Cambria"/>
                <a:cs typeface="Cambria"/>
                <a:sym typeface="Cambria"/>
              </a:rPr>
              <a:t>To classify we need to separate the data into red vs. blue</a:t>
            </a:r>
          </a:p>
          <a:p>
            <a:pPr indent="-152400" lvl="0" marL="0" marR="0" rtl="0" algn="l">
              <a:lnSpc>
                <a:spcPct val="100000"/>
              </a:lnSpc>
              <a:spcBef>
                <a:spcPts val="0"/>
              </a:spcBef>
              <a:spcAft>
                <a:spcPts val="0"/>
              </a:spcAft>
              <a:buClr>
                <a:schemeClr val="dk1"/>
              </a:buClr>
              <a:buSzPct val="100000"/>
              <a:buFont typeface="Arial"/>
              <a:buNone/>
            </a:pPr>
            <a:r>
              <a:t/>
            </a:r>
            <a:endParaRPr b="0" i="0" sz="2400" u="none" cap="none" strike="noStrike">
              <a:solidFill>
                <a:schemeClr val="dk1"/>
              </a:solidFill>
              <a:latin typeface="Arial"/>
              <a:ea typeface="Arial"/>
              <a:cs typeface="Arial"/>
              <a:sym typeface="Arial"/>
            </a:endParaRPr>
          </a:p>
        </p:txBody>
      </p:sp>
      <p:sp>
        <p:nvSpPr>
          <p:cNvPr id="511" name="Shape 511"/>
          <p:cNvSpPr/>
          <p:nvPr/>
        </p:nvSpPr>
        <p:spPr>
          <a:xfrm>
            <a:off x="2239279" y="3331588"/>
            <a:ext cx="112500" cy="112500"/>
          </a:xfrm>
          <a:prstGeom prst="roundRect">
            <a:avLst>
              <a:gd fmla="val 16667" name="adj"/>
            </a:avLst>
          </a:prstGeom>
          <a:solidFill>
            <a:srgbClr val="0086B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512" name="Shape 512"/>
          <p:cNvSpPr/>
          <p:nvPr/>
        </p:nvSpPr>
        <p:spPr>
          <a:xfrm>
            <a:off x="4333450" y="2077238"/>
            <a:ext cx="112500" cy="112500"/>
          </a:xfrm>
          <a:prstGeom prst="roundRect">
            <a:avLst>
              <a:gd fmla="val 16667" name="adj"/>
            </a:avLst>
          </a:prstGeom>
          <a:solidFill>
            <a:srgbClr val="CC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513" name="Shape 513"/>
          <p:cNvSpPr/>
          <p:nvPr/>
        </p:nvSpPr>
        <p:spPr>
          <a:xfrm>
            <a:off x="4333450" y="2518738"/>
            <a:ext cx="112500" cy="112500"/>
          </a:xfrm>
          <a:prstGeom prst="roundRect">
            <a:avLst>
              <a:gd fmla="val 16667" name="adj"/>
            </a:avLst>
          </a:prstGeom>
          <a:solidFill>
            <a:srgbClr val="0086B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cxnSp>
        <p:nvCxnSpPr>
          <p:cNvPr id="514" name="Shape 514"/>
          <p:cNvCxnSpPr/>
          <p:nvPr/>
        </p:nvCxnSpPr>
        <p:spPr>
          <a:xfrm>
            <a:off x="2300329" y="2016825"/>
            <a:ext cx="0" cy="2927700"/>
          </a:xfrm>
          <a:prstGeom prst="straightConnector1">
            <a:avLst/>
          </a:prstGeom>
          <a:noFill/>
          <a:ln cap="flat" cmpd="sng" w="9525">
            <a:solidFill>
              <a:schemeClr val="dk2"/>
            </a:solidFill>
            <a:prstDash val="solid"/>
            <a:round/>
            <a:headEnd len="med" w="med" type="none"/>
            <a:tailEnd len="med" w="med" type="none"/>
          </a:ln>
        </p:spPr>
      </p:cxnSp>
      <p:cxnSp>
        <p:nvCxnSpPr>
          <p:cNvPr id="515" name="Shape 515"/>
          <p:cNvCxnSpPr/>
          <p:nvPr/>
        </p:nvCxnSpPr>
        <p:spPr>
          <a:xfrm rot="10800000">
            <a:off x="664779" y="3473975"/>
            <a:ext cx="3374100" cy="0"/>
          </a:xfrm>
          <a:prstGeom prst="straightConnector1">
            <a:avLst/>
          </a:prstGeom>
          <a:noFill/>
          <a:ln cap="flat" cmpd="sng" w="9525">
            <a:solidFill>
              <a:schemeClr val="dk2"/>
            </a:solidFill>
            <a:prstDash val="solid"/>
            <a:round/>
            <a:headEnd len="med" w="med" type="none"/>
            <a:tailEnd len="med" w="med" type="none"/>
          </a:ln>
        </p:spPr>
      </p:cxnSp>
      <p:sp>
        <p:nvSpPr>
          <p:cNvPr id="516" name="Shape 516"/>
          <p:cNvSpPr/>
          <p:nvPr/>
        </p:nvSpPr>
        <p:spPr>
          <a:xfrm>
            <a:off x="1440829" y="2557475"/>
            <a:ext cx="112500" cy="112500"/>
          </a:xfrm>
          <a:prstGeom prst="roundRect">
            <a:avLst>
              <a:gd fmla="val 16667" name="adj"/>
            </a:avLst>
          </a:prstGeom>
          <a:solidFill>
            <a:srgbClr val="CC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517" name="Shape 517"/>
          <p:cNvSpPr/>
          <p:nvPr/>
        </p:nvSpPr>
        <p:spPr>
          <a:xfrm>
            <a:off x="1593229" y="2709875"/>
            <a:ext cx="112500" cy="112500"/>
          </a:xfrm>
          <a:prstGeom prst="roundRect">
            <a:avLst>
              <a:gd fmla="val 16667" name="adj"/>
            </a:avLst>
          </a:prstGeom>
          <a:solidFill>
            <a:srgbClr val="CC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518" name="Shape 518"/>
          <p:cNvSpPr/>
          <p:nvPr/>
        </p:nvSpPr>
        <p:spPr>
          <a:xfrm>
            <a:off x="2416904" y="2951038"/>
            <a:ext cx="112500" cy="112500"/>
          </a:xfrm>
          <a:prstGeom prst="roundRect">
            <a:avLst>
              <a:gd fmla="val 16667" name="adj"/>
            </a:avLst>
          </a:prstGeom>
          <a:solidFill>
            <a:srgbClr val="0086B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519" name="Shape 519"/>
          <p:cNvSpPr/>
          <p:nvPr/>
        </p:nvSpPr>
        <p:spPr>
          <a:xfrm>
            <a:off x="1113954" y="3676750"/>
            <a:ext cx="112500" cy="112500"/>
          </a:xfrm>
          <a:prstGeom prst="roundRect">
            <a:avLst>
              <a:gd fmla="val 16667" name="adj"/>
            </a:avLst>
          </a:prstGeom>
          <a:solidFill>
            <a:srgbClr val="CC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520" name="Shape 520"/>
          <p:cNvSpPr/>
          <p:nvPr/>
        </p:nvSpPr>
        <p:spPr>
          <a:xfrm>
            <a:off x="2021504" y="3219100"/>
            <a:ext cx="112500" cy="112500"/>
          </a:xfrm>
          <a:prstGeom prst="roundRect">
            <a:avLst>
              <a:gd fmla="val 16667" name="adj"/>
            </a:avLst>
          </a:prstGeom>
          <a:solidFill>
            <a:srgbClr val="0086B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521" name="Shape 521"/>
          <p:cNvSpPr/>
          <p:nvPr/>
        </p:nvSpPr>
        <p:spPr>
          <a:xfrm>
            <a:off x="2529404" y="3143338"/>
            <a:ext cx="112500" cy="112500"/>
          </a:xfrm>
          <a:prstGeom prst="roundRect">
            <a:avLst>
              <a:gd fmla="val 16667" name="adj"/>
            </a:avLst>
          </a:prstGeom>
          <a:solidFill>
            <a:srgbClr val="0086B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522" name="Shape 522"/>
          <p:cNvSpPr/>
          <p:nvPr/>
        </p:nvSpPr>
        <p:spPr>
          <a:xfrm>
            <a:off x="3407504" y="2838538"/>
            <a:ext cx="112500" cy="112500"/>
          </a:xfrm>
          <a:prstGeom prst="roundRect">
            <a:avLst>
              <a:gd fmla="val 16667" name="adj"/>
            </a:avLst>
          </a:prstGeom>
          <a:solidFill>
            <a:srgbClr val="C3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523" name="Shape 523"/>
          <p:cNvSpPr/>
          <p:nvPr/>
        </p:nvSpPr>
        <p:spPr>
          <a:xfrm>
            <a:off x="3295004" y="3919438"/>
            <a:ext cx="112500" cy="112500"/>
          </a:xfrm>
          <a:prstGeom prst="roundRect">
            <a:avLst>
              <a:gd fmla="val 16667" name="adj"/>
            </a:avLst>
          </a:prstGeom>
          <a:solidFill>
            <a:srgbClr val="C3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524" name="Shape 524"/>
          <p:cNvSpPr/>
          <p:nvPr/>
        </p:nvSpPr>
        <p:spPr>
          <a:xfrm>
            <a:off x="2416904" y="3692088"/>
            <a:ext cx="112500" cy="112500"/>
          </a:xfrm>
          <a:prstGeom prst="roundRect">
            <a:avLst>
              <a:gd fmla="val 16667" name="adj"/>
            </a:avLst>
          </a:prstGeom>
          <a:solidFill>
            <a:srgbClr val="0086B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525" name="Shape 525"/>
          <p:cNvSpPr txBox="1"/>
          <p:nvPr/>
        </p:nvSpPr>
        <p:spPr>
          <a:xfrm>
            <a:off x="4445950" y="1944788"/>
            <a:ext cx="1140000" cy="377400"/>
          </a:xfrm>
          <a:prstGeom prst="rect">
            <a:avLst/>
          </a:prstGeom>
          <a:noFill/>
          <a:ln>
            <a:noFill/>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rPr b="0" i="0" lang="en-US" sz="1400" u="none" cap="none" strike="noStrike">
                <a:solidFill>
                  <a:srgbClr val="000000"/>
                </a:solidFill>
                <a:latin typeface="Arial"/>
                <a:ea typeface="Arial"/>
                <a:cs typeface="Arial"/>
                <a:sym typeface="Arial"/>
              </a:rPr>
              <a:t>y = -1</a:t>
            </a:r>
          </a:p>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ct val="100000"/>
              <a:buFont typeface="Arial"/>
              <a:buNone/>
            </a:pPr>
            <a:r>
              <a:rPr b="0" i="0" lang="en-US" sz="1400" u="none" cap="none" strike="noStrike">
                <a:solidFill>
                  <a:srgbClr val="000000"/>
                </a:solidFill>
                <a:latin typeface="Arial"/>
                <a:ea typeface="Arial"/>
                <a:cs typeface="Arial"/>
                <a:sym typeface="Arial"/>
              </a:rPr>
              <a:t>y =  1</a:t>
            </a:r>
          </a:p>
        </p:txBody>
      </p:sp>
      <p:sp>
        <p:nvSpPr>
          <p:cNvPr id="526" name="Shape 526"/>
          <p:cNvSpPr txBox="1"/>
          <p:nvPr/>
        </p:nvSpPr>
        <p:spPr>
          <a:xfrm>
            <a:off x="5678552" y="2478852"/>
            <a:ext cx="953400" cy="1288200"/>
          </a:xfrm>
          <a:prstGeom prst="rect">
            <a:avLst/>
          </a:prstGeom>
          <a:noFill/>
          <a:ln>
            <a:noFill/>
          </a:ln>
        </p:spPr>
        <p:txBody>
          <a:bodyPr anchorCtr="0" anchor="ctr" bIns="91425" lIns="91425" rIns="91425" wrap="square" tIns="91425">
            <a:noAutofit/>
          </a:bodyPr>
          <a:lstStyle/>
          <a:p>
            <a:pPr indent="-457200" lvl="0" marL="0" marR="0" rtl="0" algn="ctr">
              <a:lnSpc>
                <a:spcPct val="100000"/>
              </a:lnSpc>
              <a:spcBef>
                <a:spcPts val="0"/>
              </a:spcBef>
              <a:spcAft>
                <a:spcPts val="0"/>
              </a:spcAft>
              <a:buClr>
                <a:srgbClr val="000000"/>
              </a:buClr>
              <a:buSzPct val="100000"/>
              <a:buFont typeface="Arial"/>
              <a:buNone/>
            </a:pPr>
            <a:r>
              <a:t/>
            </a:r>
            <a:endParaRPr b="1" i="0" sz="7200" u="none" cap="none" strike="noStrike">
              <a:solidFill>
                <a:srgbClr val="000000"/>
              </a:solidFill>
              <a:latin typeface="Arial"/>
              <a:ea typeface="Arial"/>
              <a:cs typeface="Arial"/>
              <a:sym typeface="Arial"/>
            </a:endParaRPr>
          </a:p>
        </p:txBody>
      </p:sp>
      <p:sp>
        <p:nvSpPr>
          <p:cNvPr id="527" name="Shape 527"/>
          <p:cNvSpPr txBox="1"/>
          <p:nvPr/>
        </p:nvSpPr>
        <p:spPr>
          <a:xfrm>
            <a:off x="3983700" y="3277175"/>
            <a:ext cx="453600" cy="393600"/>
          </a:xfrm>
          <a:prstGeom prst="rect">
            <a:avLst/>
          </a:prstGeom>
          <a:noFill/>
          <a:ln>
            <a:noFill/>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rPr b="0" i="0" lang="en-US" sz="1400" u="none" cap="none" strike="noStrike">
                <a:solidFill>
                  <a:srgbClr val="000000"/>
                </a:solidFill>
                <a:latin typeface="Arial"/>
                <a:ea typeface="Arial"/>
                <a:cs typeface="Arial"/>
                <a:sym typeface="Arial"/>
              </a:rPr>
              <a:t>x</a:t>
            </a:r>
            <a:r>
              <a:rPr b="0" baseline="-25000" i="0" lang="en-US" sz="1400" u="none" cap="none" strike="noStrike">
                <a:solidFill>
                  <a:srgbClr val="000000"/>
                </a:solidFill>
                <a:latin typeface="Arial"/>
                <a:ea typeface="Arial"/>
                <a:cs typeface="Arial"/>
                <a:sym typeface="Arial"/>
              </a:rPr>
              <a:t>1</a:t>
            </a:r>
          </a:p>
        </p:txBody>
      </p:sp>
      <p:sp>
        <p:nvSpPr>
          <p:cNvPr id="528" name="Shape 528"/>
          <p:cNvSpPr txBox="1"/>
          <p:nvPr/>
        </p:nvSpPr>
        <p:spPr>
          <a:xfrm>
            <a:off x="2159196" y="1683650"/>
            <a:ext cx="453600" cy="393600"/>
          </a:xfrm>
          <a:prstGeom prst="rect">
            <a:avLst/>
          </a:prstGeom>
          <a:noFill/>
          <a:ln>
            <a:noFill/>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rPr b="0" i="0" lang="en-US" sz="1400" u="none" cap="none" strike="noStrike">
                <a:solidFill>
                  <a:srgbClr val="000000"/>
                </a:solidFill>
                <a:latin typeface="Arial"/>
                <a:ea typeface="Arial"/>
                <a:cs typeface="Arial"/>
                <a:sym typeface="Arial"/>
              </a:rPr>
              <a:t>x</a:t>
            </a:r>
            <a:r>
              <a:rPr b="0" baseline="-25000" i="0" lang="en-US" sz="1400" u="none" cap="none" strike="noStrike">
                <a:solidFill>
                  <a:srgbClr val="000000"/>
                </a:solidFill>
                <a:latin typeface="Arial"/>
                <a:ea typeface="Arial"/>
                <a:cs typeface="Arial"/>
                <a:sym typeface="Arial"/>
              </a:rPr>
              <a:t>2</a:t>
            </a:r>
          </a:p>
        </p:txBody>
      </p:sp>
      <p:cxnSp>
        <p:nvCxnSpPr>
          <p:cNvPr id="529" name="Shape 529"/>
          <p:cNvCxnSpPr/>
          <p:nvPr/>
        </p:nvCxnSpPr>
        <p:spPr>
          <a:xfrm flipH="1" rot="10800000">
            <a:off x="1176456" y="1973150"/>
            <a:ext cx="2252700" cy="2973000"/>
          </a:xfrm>
          <a:prstGeom prst="straightConnector1">
            <a:avLst/>
          </a:prstGeom>
          <a:noFill/>
          <a:ln cap="flat" cmpd="sng" w="38100">
            <a:solidFill>
              <a:srgbClr val="000000"/>
            </a:solidFill>
            <a:prstDash val="solid"/>
            <a:round/>
            <a:headEnd len="med" w="med" type="none"/>
            <a:tailEnd len="med" w="med" type="none"/>
          </a:ln>
        </p:spPr>
      </p:cxnSp>
      <p:sp>
        <p:nvSpPr>
          <p:cNvPr id="530" name="Shape 530"/>
          <p:cNvSpPr txBox="1"/>
          <p:nvPr/>
        </p:nvSpPr>
        <p:spPr>
          <a:xfrm>
            <a:off x="5359525" y="2631700"/>
            <a:ext cx="1769400" cy="1288200"/>
          </a:xfrm>
          <a:prstGeom prst="rect">
            <a:avLst/>
          </a:prstGeom>
          <a:noFill/>
          <a:ln>
            <a:noFill/>
          </a:ln>
        </p:spPr>
        <p:txBody>
          <a:bodyPr anchorCtr="0" anchor="ctr" bIns="91425" lIns="91425" rIns="91425" wrap="square" tIns="91425">
            <a:noAutofit/>
          </a:bodyPr>
          <a:lstStyle/>
          <a:p>
            <a:pPr indent="-457200" lvl="0" marL="0" marR="0" rtl="0" algn="ctr">
              <a:lnSpc>
                <a:spcPct val="100000"/>
              </a:lnSpc>
              <a:spcBef>
                <a:spcPts val="0"/>
              </a:spcBef>
              <a:spcAft>
                <a:spcPts val="0"/>
              </a:spcAft>
              <a:buClr>
                <a:srgbClr val="000000"/>
              </a:buClr>
              <a:buSzPct val="100000"/>
              <a:buFont typeface="Arial"/>
              <a:buNone/>
            </a:pPr>
            <a:r>
              <a:rPr b="1" i="0" lang="en-US" sz="7200" u="none" cap="none" strike="noStrike">
                <a:solidFill>
                  <a:srgbClr val="000000"/>
                </a:solidFill>
                <a:latin typeface="Arial"/>
                <a:ea typeface="Arial"/>
                <a:cs typeface="Arial"/>
                <a:sym typeface="Arial"/>
              </a:rPr>
              <a:t>NO</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4" name="Shape 534"/>
        <p:cNvGrpSpPr/>
        <p:nvPr/>
      </p:nvGrpSpPr>
      <p:grpSpPr>
        <a:xfrm>
          <a:off x="0" y="0"/>
          <a:ext cx="0" cy="0"/>
          <a:chOff x="0" y="0"/>
          <a:chExt cx="0" cy="0"/>
        </a:xfrm>
      </p:grpSpPr>
      <p:sp>
        <p:nvSpPr>
          <p:cNvPr id="535" name="Shape 535"/>
          <p:cNvSpPr txBox="1"/>
          <p:nvPr>
            <p:ph type="title"/>
          </p:nvPr>
        </p:nvSpPr>
        <p:spPr>
          <a:xfrm>
            <a:off x="628650" y="273844"/>
            <a:ext cx="7886700" cy="994172"/>
          </a:xfrm>
          <a:prstGeom prst="rect">
            <a:avLst/>
          </a:prstGeom>
          <a:noFill/>
          <a:ln>
            <a:noFill/>
          </a:ln>
        </p:spPr>
        <p:txBody>
          <a:bodyPr anchorCtr="0" anchor="b" bIns="91425" lIns="91425" rIns="91425" wrap="square" tIns="91425">
            <a:noAutofit/>
          </a:bodyPr>
          <a:lstStyle/>
          <a:p>
            <a:pPr indent="-190500" lvl="0" marL="0" marR="0" rtl="0" algn="l">
              <a:lnSpc>
                <a:spcPct val="100000"/>
              </a:lnSpc>
              <a:spcBef>
                <a:spcPts val="0"/>
              </a:spcBef>
              <a:spcAft>
                <a:spcPts val="0"/>
              </a:spcAft>
              <a:buClr>
                <a:schemeClr val="dk1"/>
              </a:buClr>
              <a:buSzPct val="100000"/>
              <a:buFont typeface="Arial"/>
              <a:buNone/>
            </a:pPr>
            <a:r>
              <a:rPr b="0" i="0" lang="en-US" sz="3000" u="sng" cap="none" strike="noStrike">
                <a:solidFill>
                  <a:schemeClr val="dk1"/>
                </a:solidFill>
                <a:latin typeface="Cambria"/>
                <a:ea typeface="Cambria"/>
                <a:cs typeface="Cambria"/>
                <a:sym typeface="Cambria"/>
              </a:rPr>
              <a:t>Linearity is Not Enough</a:t>
            </a:r>
          </a:p>
        </p:txBody>
      </p:sp>
      <p:sp>
        <p:nvSpPr>
          <p:cNvPr id="536" name="Shape 536"/>
          <p:cNvSpPr txBox="1"/>
          <p:nvPr>
            <p:ph idx="12" type="sldNum"/>
          </p:nvPr>
        </p:nvSpPr>
        <p:spPr>
          <a:xfrm>
            <a:off x="6457950" y="4767263"/>
            <a:ext cx="2057400" cy="273844"/>
          </a:xfrm>
          <a:prstGeom prst="rect">
            <a:avLst/>
          </a:prstGeom>
          <a:noFill/>
          <a:ln>
            <a:noFill/>
          </a:ln>
        </p:spPr>
        <p:txBody>
          <a:bodyPr anchorCtr="0" anchor="ctr" bIns="91425" lIns="91425" rIns="91425" wrap="square" tIns="91425">
            <a:noAutofit/>
          </a:bodyPr>
          <a:lstStyle/>
          <a:p>
            <a:pPr indent="-57150" lvl="0" marL="0" marR="0" rtl="0" algn="r">
              <a:spcBef>
                <a:spcPts val="0"/>
              </a:spcBef>
              <a:buClr>
                <a:schemeClr val="dk2"/>
              </a:buClr>
              <a:buSzPct val="100000"/>
              <a:buFont typeface="Cambria"/>
              <a:buNone/>
            </a:pPr>
            <a:fld id="{00000000-1234-1234-1234-123412341234}" type="slidenum">
              <a:rPr b="0" i="0" lang="en-US" sz="900" u="none" cap="none" strike="noStrike">
                <a:solidFill>
                  <a:schemeClr val="dk2"/>
                </a:solidFill>
                <a:latin typeface="Cambria"/>
                <a:ea typeface="Cambria"/>
                <a:cs typeface="Cambria"/>
                <a:sym typeface="Cambria"/>
              </a:rPr>
              <a:t>‹#›</a:t>
            </a:fld>
          </a:p>
        </p:txBody>
      </p:sp>
      <p:sp>
        <p:nvSpPr>
          <p:cNvPr id="537" name="Shape 537"/>
          <p:cNvSpPr txBox="1"/>
          <p:nvPr>
            <p:ph idx="4294967295" type="subTitle"/>
          </p:nvPr>
        </p:nvSpPr>
        <p:spPr>
          <a:xfrm>
            <a:off x="628650" y="1185546"/>
            <a:ext cx="8229600" cy="657225"/>
          </a:xfrm>
          <a:prstGeom prst="rect">
            <a:avLst/>
          </a:prstGeom>
          <a:noFill/>
          <a:ln>
            <a:noFill/>
          </a:ln>
        </p:spPr>
        <p:txBody>
          <a:bodyPr anchorCtr="0" anchor="t" bIns="91425" lIns="91425" rIns="91425" wrap="square" tIns="91425">
            <a:noAutofit/>
          </a:bodyPr>
          <a:lstStyle/>
          <a:p>
            <a:pPr indent="-152400" lvl="0" marL="0" marR="0" rtl="0" algn="l">
              <a:lnSpc>
                <a:spcPct val="100000"/>
              </a:lnSpc>
              <a:spcBef>
                <a:spcPts val="0"/>
              </a:spcBef>
              <a:spcAft>
                <a:spcPts val="0"/>
              </a:spcAft>
              <a:buClr>
                <a:schemeClr val="dk1"/>
              </a:buClr>
              <a:buSzPct val="100000"/>
              <a:buFont typeface="Arial"/>
              <a:buNone/>
            </a:pPr>
            <a:r>
              <a:rPr b="0" i="1" lang="en-US" sz="2400" u="none" cap="none" strike="noStrike">
                <a:solidFill>
                  <a:schemeClr val="dk1"/>
                </a:solidFill>
                <a:latin typeface="Cambria"/>
                <a:ea typeface="Cambria"/>
                <a:cs typeface="Cambria"/>
                <a:sym typeface="Cambria"/>
              </a:rPr>
              <a:t>To classify we need to separate the data into red vs. blue</a:t>
            </a:r>
          </a:p>
          <a:p>
            <a:pPr indent="-152400" lvl="0" marL="0" marR="0" rtl="0" algn="l">
              <a:lnSpc>
                <a:spcPct val="100000"/>
              </a:lnSpc>
              <a:spcBef>
                <a:spcPts val="0"/>
              </a:spcBef>
              <a:spcAft>
                <a:spcPts val="0"/>
              </a:spcAft>
              <a:buClr>
                <a:schemeClr val="dk1"/>
              </a:buClr>
              <a:buSzPct val="100000"/>
              <a:buFont typeface="Arial"/>
              <a:buNone/>
            </a:pPr>
            <a:r>
              <a:t/>
            </a:r>
            <a:endParaRPr b="0" i="0" sz="2400" u="none" cap="none" strike="noStrike">
              <a:solidFill>
                <a:schemeClr val="dk1"/>
              </a:solidFill>
              <a:latin typeface="Arial"/>
              <a:ea typeface="Arial"/>
              <a:cs typeface="Arial"/>
              <a:sym typeface="Arial"/>
            </a:endParaRPr>
          </a:p>
        </p:txBody>
      </p:sp>
      <p:sp>
        <p:nvSpPr>
          <p:cNvPr id="538" name="Shape 538"/>
          <p:cNvSpPr/>
          <p:nvPr/>
        </p:nvSpPr>
        <p:spPr>
          <a:xfrm>
            <a:off x="2239279" y="3331588"/>
            <a:ext cx="112500" cy="112500"/>
          </a:xfrm>
          <a:prstGeom prst="roundRect">
            <a:avLst>
              <a:gd fmla="val 16667" name="adj"/>
            </a:avLst>
          </a:prstGeom>
          <a:solidFill>
            <a:srgbClr val="0086B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539" name="Shape 539"/>
          <p:cNvSpPr/>
          <p:nvPr/>
        </p:nvSpPr>
        <p:spPr>
          <a:xfrm>
            <a:off x="4333450" y="2077238"/>
            <a:ext cx="112500" cy="112500"/>
          </a:xfrm>
          <a:prstGeom prst="roundRect">
            <a:avLst>
              <a:gd fmla="val 16667" name="adj"/>
            </a:avLst>
          </a:prstGeom>
          <a:solidFill>
            <a:srgbClr val="CC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540" name="Shape 540"/>
          <p:cNvSpPr/>
          <p:nvPr/>
        </p:nvSpPr>
        <p:spPr>
          <a:xfrm>
            <a:off x="4333450" y="2518738"/>
            <a:ext cx="112500" cy="112500"/>
          </a:xfrm>
          <a:prstGeom prst="roundRect">
            <a:avLst>
              <a:gd fmla="val 16667" name="adj"/>
            </a:avLst>
          </a:prstGeom>
          <a:solidFill>
            <a:srgbClr val="0086B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cxnSp>
        <p:nvCxnSpPr>
          <p:cNvPr id="541" name="Shape 541"/>
          <p:cNvCxnSpPr/>
          <p:nvPr/>
        </p:nvCxnSpPr>
        <p:spPr>
          <a:xfrm>
            <a:off x="2300329" y="2016825"/>
            <a:ext cx="0" cy="2927700"/>
          </a:xfrm>
          <a:prstGeom prst="straightConnector1">
            <a:avLst/>
          </a:prstGeom>
          <a:noFill/>
          <a:ln cap="flat" cmpd="sng" w="9525">
            <a:solidFill>
              <a:schemeClr val="dk2"/>
            </a:solidFill>
            <a:prstDash val="solid"/>
            <a:round/>
            <a:headEnd len="med" w="med" type="none"/>
            <a:tailEnd len="med" w="med" type="none"/>
          </a:ln>
        </p:spPr>
      </p:cxnSp>
      <p:cxnSp>
        <p:nvCxnSpPr>
          <p:cNvPr id="542" name="Shape 542"/>
          <p:cNvCxnSpPr/>
          <p:nvPr/>
        </p:nvCxnSpPr>
        <p:spPr>
          <a:xfrm rot="10800000">
            <a:off x="664779" y="3473975"/>
            <a:ext cx="3374100" cy="0"/>
          </a:xfrm>
          <a:prstGeom prst="straightConnector1">
            <a:avLst/>
          </a:prstGeom>
          <a:noFill/>
          <a:ln cap="flat" cmpd="sng" w="9525">
            <a:solidFill>
              <a:schemeClr val="dk2"/>
            </a:solidFill>
            <a:prstDash val="solid"/>
            <a:round/>
            <a:headEnd len="med" w="med" type="none"/>
            <a:tailEnd len="med" w="med" type="none"/>
          </a:ln>
        </p:spPr>
      </p:cxnSp>
      <p:sp>
        <p:nvSpPr>
          <p:cNvPr id="543" name="Shape 543"/>
          <p:cNvSpPr/>
          <p:nvPr/>
        </p:nvSpPr>
        <p:spPr>
          <a:xfrm>
            <a:off x="1440829" y="2557475"/>
            <a:ext cx="112500" cy="112500"/>
          </a:xfrm>
          <a:prstGeom prst="roundRect">
            <a:avLst>
              <a:gd fmla="val 16667" name="adj"/>
            </a:avLst>
          </a:prstGeom>
          <a:solidFill>
            <a:srgbClr val="CC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544" name="Shape 544"/>
          <p:cNvSpPr/>
          <p:nvPr/>
        </p:nvSpPr>
        <p:spPr>
          <a:xfrm>
            <a:off x="1593229" y="2709875"/>
            <a:ext cx="112500" cy="112500"/>
          </a:xfrm>
          <a:prstGeom prst="roundRect">
            <a:avLst>
              <a:gd fmla="val 16667" name="adj"/>
            </a:avLst>
          </a:prstGeom>
          <a:solidFill>
            <a:srgbClr val="CC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545" name="Shape 545"/>
          <p:cNvSpPr/>
          <p:nvPr/>
        </p:nvSpPr>
        <p:spPr>
          <a:xfrm>
            <a:off x="2416904" y="2951038"/>
            <a:ext cx="112500" cy="112500"/>
          </a:xfrm>
          <a:prstGeom prst="roundRect">
            <a:avLst>
              <a:gd fmla="val 16667" name="adj"/>
            </a:avLst>
          </a:prstGeom>
          <a:solidFill>
            <a:srgbClr val="0086B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546" name="Shape 546"/>
          <p:cNvSpPr/>
          <p:nvPr/>
        </p:nvSpPr>
        <p:spPr>
          <a:xfrm>
            <a:off x="1113954" y="3676750"/>
            <a:ext cx="112500" cy="112500"/>
          </a:xfrm>
          <a:prstGeom prst="roundRect">
            <a:avLst>
              <a:gd fmla="val 16667" name="adj"/>
            </a:avLst>
          </a:prstGeom>
          <a:solidFill>
            <a:srgbClr val="CC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547" name="Shape 547"/>
          <p:cNvSpPr/>
          <p:nvPr/>
        </p:nvSpPr>
        <p:spPr>
          <a:xfrm>
            <a:off x="2021504" y="3219100"/>
            <a:ext cx="112500" cy="112500"/>
          </a:xfrm>
          <a:prstGeom prst="roundRect">
            <a:avLst>
              <a:gd fmla="val 16667" name="adj"/>
            </a:avLst>
          </a:prstGeom>
          <a:solidFill>
            <a:srgbClr val="0086B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548" name="Shape 548"/>
          <p:cNvSpPr/>
          <p:nvPr/>
        </p:nvSpPr>
        <p:spPr>
          <a:xfrm>
            <a:off x="2529404" y="3143338"/>
            <a:ext cx="112500" cy="112500"/>
          </a:xfrm>
          <a:prstGeom prst="roundRect">
            <a:avLst>
              <a:gd fmla="val 16667" name="adj"/>
            </a:avLst>
          </a:prstGeom>
          <a:solidFill>
            <a:srgbClr val="0086B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549" name="Shape 549"/>
          <p:cNvSpPr/>
          <p:nvPr/>
        </p:nvSpPr>
        <p:spPr>
          <a:xfrm>
            <a:off x="3407504" y="2838538"/>
            <a:ext cx="112500" cy="112500"/>
          </a:xfrm>
          <a:prstGeom prst="roundRect">
            <a:avLst>
              <a:gd fmla="val 16667" name="adj"/>
            </a:avLst>
          </a:prstGeom>
          <a:solidFill>
            <a:srgbClr val="C3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550" name="Shape 550"/>
          <p:cNvSpPr/>
          <p:nvPr/>
        </p:nvSpPr>
        <p:spPr>
          <a:xfrm>
            <a:off x="3295004" y="3919438"/>
            <a:ext cx="112500" cy="112500"/>
          </a:xfrm>
          <a:prstGeom prst="roundRect">
            <a:avLst>
              <a:gd fmla="val 16667" name="adj"/>
            </a:avLst>
          </a:prstGeom>
          <a:solidFill>
            <a:srgbClr val="C3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551" name="Shape 551"/>
          <p:cNvSpPr/>
          <p:nvPr/>
        </p:nvSpPr>
        <p:spPr>
          <a:xfrm>
            <a:off x="2416904" y="3692088"/>
            <a:ext cx="112500" cy="112500"/>
          </a:xfrm>
          <a:prstGeom prst="roundRect">
            <a:avLst>
              <a:gd fmla="val 16667" name="adj"/>
            </a:avLst>
          </a:prstGeom>
          <a:solidFill>
            <a:srgbClr val="0086B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552" name="Shape 552"/>
          <p:cNvSpPr txBox="1"/>
          <p:nvPr/>
        </p:nvSpPr>
        <p:spPr>
          <a:xfrm>
            <a:off x="4445950" y="1944788"/>
            <a:ext cx="1140000" cy="377400"/>
          </a:xfrm>
          <a:prstGeom prst="rect">
            <a:avLst/>
          </a:prstGeom>
          <a:noFill/>
          <a:ln>
            <a:noFill/>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rPr b="0" i="0" lang="en-US" sz="1400" u="none" cap="none" strike="noStrike">
                <a:solidFill>
                  <a:srgbClr val="000000"/>
                </a:solidFill>
                <a:latin typeface="Arial"/>
                <a:ea typeface="Arial"/>
                <a:cs typeface="Arial"/>
                <a:sym typeface="Arial"/>
              </a:rPr>
              <a:t>y = -1</a:t>
            </a:r>
          </a:p>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ct val="100000"/>
              <a:buFont typeface="Arial"/>
              <a:buNone/>
            </a:pPr>
            <a:r>
              <a:rPr b="0" i="0" lang="en-US" sz="1400" u="none" cap="none" strike="noStrike">
                <a:solidFill>
                  <a:srgbClr val="000000"/>
                </a:solidFill>
                <a:latin typeface="Arial"/>
                <a:ea typeface="Arial"/>
                <a:cs typeface="Arial"/>
                <a:sym typeface="Arial"/>
              </a:rPr>
              <a:t>y =  1</a:t>
            </a:r>
          </a:p>
        </p:txBody>
      </p:sp>
      <p:sp>
        <p:nvSpPr>
          <p:cNvPr id="553" name="Shape 553"/>
          <p:cNvSpPr txBox="1"/>
          <p:nvPr/>
        </p:nvSpPr>
        <p:spPr>
          <a:xfrm>
            <a:off x="5678552" y="2478852"/>
            <a:ext cx="953400" cy="1288200"/>
          </a:xfrm>
          <a:prstGeom prst="rect">
            <a:avLst/>
          </a:prstGeom>
          <a:noFill/>
          <a:ln>
            <a:noFill/>
          </a:ln>
        </p:spPr>
        <p:txBody>
          <a:bodyPr anchorCtr="0" anchor="ctr" bIns="91425" lIns="91425" rIns="91425" wrap="square" tIns="91425">
            <a:noAutofit/>
          </a:bodyPr>
          <a:lstStyle/>
          <a:p>
            <a:pPr indent="-457200" lvl="0" marL="0" marR="0" rtl="0" algn="ctr">
              <a:lnSpc>
                <a:spcPct val="100000"/>
              </a:lnSpc>
              <a:spcBef>
                <a:spcPts val="0"/>
              </a:spcBef>
              <a:spcAft>
                <a:spcPts val="0"/>
              </a:spcAft>
              <a:buClr>
                <a:srgbClr val="000000"/>
              </a:buClr>
              <a:buSzPct val="100000"/>
              <a:buFont typeface="Arial"/>
              <a:buNone/>
            </a:pPr>
            <a:r>
              <a:t/>
            </a:r>
            <a:endParaRPr b="1" i="0" sz="7200" u="none" cap="none" strike="noStrike">
              <a:solidFill>
                <a:srgbClr val="000000"/>
              </a:solidFill>
              <a:latin typeface="Arial"/>
              <a:ea typeface="Arial"/>
              <a:cs typeface="Arial"/>
              <a:sym typeface="Arial"/>
            </a:endParaRPr>
          </a:p>
        </p:txBody>
      </p:sp>
      <p:sp>
        <p:nvSpPr>
          <p:cNvPr id="554" name="Shape 554"/>
          <p:cNvSpPr txBox="1"/>
          <p:nvPr/>
        </p:nvSpPr>
        <p:spPr>
          <a:xfrm>
            <a:off x="3983700" y="3277175"/>
            <a:ext cx="453600" cy="393600"/>
          </a:xfrm>
          <a:prstGeom prst="rect">
            <a:avLst/>
          </a:prstGeom>
          <a:noFill/>
          <a:ln>
            <a:noFill/>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rPr b="0" i="0" lang="en-US" sz="1400" u="none" cap="none" strike="noStrike">
                <a:solidFill>
                  <a:srgbClr val="000000"/>
                </a:solidFill>
                <a:latin typeface="Arial"/>
                <a:ea typeface="Arial"/>
                <a:cs typeface="Arial"/>
                <a:sym typeface="Arial"/>
              </a:rPr>
              <a:t>x</a:t>
            </a:r>
            <a:r>
              <a:rPr b="0" baseline="-25000" i="0" lang="en-US" sz="1400" u="none" cap="none" strike="noStrike">
                <a:solidFill>
                  <a:srgbClr val="000000"/>
                </a:solidFill>
                <a:latin typeface="Arial"/>
                <a:ea typeface="Arial"/>
                <a:cs typeface="Arial"/>
                <a:sym typeface="Arial"/>
              </a:rPr>
              <a:t>1</a:t>
            </a:r>
          </a:p>
        </p:txBody>
      </p:sp>
      <p:sp>
        <p:nvSpPr>
          <p:cNvPr id="555" name="Shape 555"/>
          <p:cNvSpPr txBox="1"/>
          <p:nvPr/>
        </p:nvSpPr>
        <p:spPr>
          <a:xfrm>
            <a:off x="2159196" y="1683650"/>
            <a:ext cx="453600" cy="393600"/>
          </a:xfrm>
          <a:prstGeom prst="rect">
            <a:avLst/>
          </a:prstGeom>
          <a:noFill/>
          <a:ln>
            <a:noFill/>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rPr b="0" i="0" lang="en-US" sz="1400" u="none" cap="none" strike="noStrike">
                <a:solidFill>
                  <a:srgbClr val="000000"/>
                </a:solidFill>
                <a:latin typeface="Arial"/>
                <a:ea typeface="Arial"/>
                <a:cs typeface="Arial"/>
                <a:sym typeface="Arial"/>
              </a:rPr>
              <a:t>x</a:t>
            </a:r>
            <a:r>
              <a:rPr b="0" baseline="-25000" i="0" lang="en-US" sz="1400" u="none" cap="none" strike="noStrike">
                <a:solidFill>
                  <a:srgbClr val="000000"/>
                </a:solidFill>
                <a:latin typeface="Arial"/>
                <a:ea typeface="Arial"/>
                <a:cs typeface="Arial"/>
                <a:sym typeface="Arial"/>
              </a:rPr>
              <a:t>2</a:t>
            </a:r>
          </a:p>
        </p:txBody>
      </p:sp>
      <p:sp>
        <p:nvSpPr>
          <p:cNvPr id="556" name="Shape 556"/>
          <p:cNvSpPr txBox="1"/>
          <p:nvPr/>
        </p:nvSpPr>
        <p:spPr>
          <a:xfrm>
            <a:off x="5359525" y="2631700"/>
            <a:ext cx="1769400" cy="1288200"/>
          </a:xfrm>
          <a:prstGeom prst="rect">
            <a:avLst/>
          </a:prstGeom>
          <a:noFill/>
          <a:ln>
            <a:noFill/>
          </a:ln>
        </p:spPr>
        <p:txBody>
          <a:bodyPr anchorCtr="0" anchor="ctr" bIns="91425" lIns="91425" rIns="91425" wrap="square" tIns="91425">
            <a:noAutofit/>
          </a:bodyPr>
          <a:lstStyle/>
          <a:p>
            <a:pPr indent="-457200" lvl="0" marL="0" marR="0" rtl="0" algn="ctr">
              <a:lnSpc>
                <a:spcPct val="100000"/>
              </a:lnSpc>
              <a:spcBef>
                <a:spcPts val="0"/>
              </a:spcBef>
              <a:spcAft>
                <a:spcPts val="0"/>
              </a:spcAft>
              <a:buClr>
                <a:srgbClr val="000000"/>
              </a:buClr>
              <a:buSzPct val="100000"/>
              <a:buFont typeface="Arial"/>
              <a:buNone/>
            </a:pPr>
            <a:r>
              <a:rPr b="1" i="0" lang="en-US" sz="7200" u="none" cap="none" strike="noStrike">
                <a:solidFill>
                  <a:srgbClr val="000000"/>
                </a:solidFill>
                <a:latin typeface="Arial"/>
                <a:ea typeface="Arial"/>
                <a:cs typeface="Arial"/>
                <a:sym typeface="Arial"/>
              </a:rPr>
              <a:t>NO</a:t>
            </a:r>
          </a:p>
        </p:txBody>
      </p:sp>
      <p:cxnSp>
        <p:nvCxnSpPr>
          <p:cNvPr id="557" name="Shape 557"/>
          <p:cNvCxnSpPr/>
          <p:nvPr/>
        </p:nvCxnSpPr>
        <p:spPr>
          <a:xfrm flipH="1" rot="10800000">
            <a:off x="1197029" y="2014450"/>
            <a:ext cx="1100700" cy="2921400"/>
          </a:xfrm>
          <a:prstGeom prst="straightConnector1">
            <a:avLst/>
          </a:prstGeom>
          <a:noFill/>
          <a:ln cap="flat" cmpd="sng" w="38100">
            <a:solidFill>
              <a:srgbClr val="000000"/>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sp>
        <p:nvSpPr>
          <p:cNvPr id="562" name="Shape 562"/>
          <p:cNvSpPr txBox="1"/>
          <p:nvPr>
            <p:ph type="title"/>
          </p:nvPr>
        </p:nvSpPr>
        <p:spPr>
          <a:xfrm>
            <a:off x="628650" y="273844"/>
            <a:ext cx="7886700" cy="994172"/>
          </a:xfrm>
          <a:prstGeom prst="rect">
            <a:avLst/>
          </a:prstGeom>
          <a:noFill/>
          <a:ln>
            <a:noFill/>
          </a:ln>
        </p:spPr>
        <p:txBody>
          <a:bodyPr anchorCtr="0" anchor="b" bIns="91425" lIns="91425" rIns="91425" wrap="square" tIns="91425">
            <a:noAutofit/>
          </a:bodyPr>
          <a:lstStyle/>
          <a:p>
            <a:pPr indent="-190500" lvl="0" marL="0" marR="0" rtl="0" algn="l">
              <a:lnSpc>
                <a:spcPct val="100000"/>
              </a:lnSpc>
              <a:spcBef>
                <a:spcPts val="0"/>
              </a:spcBef>
              <a:spcAft>
                <a:spcPts val="0"/>
              </a:spcAft>
              <a:buClr>
                <a:schemeClr val="dk1"/>
              </a:buClr>
              <a:buSzPct val="100000"/>
              <a:buFont typeface="Arial"/>
              <a:buNone/>
            </a:pPr>
            <a:r>
              <a:rPr b="0" i="0" lang="en-US" sz="3000" u="sng" cap="none" strike="noStrike">
                <a:solidFill>
                  <a:schemeClr val="dk1"/>
                </a:solidFill>
                <a:latin typeface="Cambria"/>
                <a:ea typeface="Cambria"/>
                <a:cs typeface="Cambria"/>
                <a:sym typeface="Cambria"/>
              </a:rPr>
              <a:t>Linearity is Not Enough</a:t>
            </a:r>
          </a:p>
        </p:txBody>
      </p:sp>
      <p:sp>
        <p:nvSpPr>
          <p:cNvPr id="563" name="Shape 563"/>
          <p:cNvSpPr txBox="1"/>
          <p:nvPr>
            <p:ph idx="12" type="sldNum"/>
          </p:nvPr>
        </p:nvSpPr>
        <p:spPr>
          <a:xfrm>
            <a:off x="6457950" y="4767263"/>
            <a:ext cx="2057400" cy="273844"/>
          </a:xfrm>
          <a:prstGeom prst="rect">
            <a:avLst/>
          </a:prstGeom>
          <a:noFill/>
          <a:ln>
            <a:noFill/>
          </a:ln>
        </p:spPr>
        <p:txBody>
          <a:bodyPr anchorCtr="0" anchor="ctr" bIns="91425" lIns="91425" rIns="91425" wrap="square" tIns="91425">
            <a:noAutofit/>
          </a:bodyPr>
          <a:lstStyle/>
          <a:p>
            <a:pPr indent="-57150" lvl="0" marL="0" marR="0" rtl="0" algn="r">
              <a:spcBef>
                <a:spcPts val="0"/>
              </a:spcBef>
              <a:buClr>
                <a:schemeClr val="dk2"/>
              </a:buClr>
              <a:buSzPct val="100000"/>
              <a:buFont typeface="Cambria"/>
              <a:buNone/>
            </a:pPr>
            <a:fld id="{00000000-1234-1234-1234-123412341234}" type="slidenum">
              <a:rPr b="0" i="0" lang="en-US" sz="900" u="none" cap="none" strike="noStrike">
                <a:solidFill>
                  <a:schemeClr val="dk2"/>
                </a:solidFill>
                <a:latin typeface="Cambria"/>
                <a:ea typeface="Cambria"/>
                <a:cs typeface="Cambria"/>
                <a:sym typeface="Cambria"/>
              </a:rPr>
              <a:t>‹#›</a:t>
            </a:fld>
          </a:p>
        </p:txBody>
      </p:sp>
      <p:sp>
        <p:nvSpPr>
          <p:cNvPr id="564" name="Shape 564"/>
          <p:cNvSpPr txBox="1"/>
          <p:nvPr>
            <p:ph idx="4294967295" type="subTitle"/>
          </p:nvPr>
        </p:nvSpPr>
        <p:spPr>
          <a:xfrm>
            <a:off x="628650" y="1185546"/>
            <a:ext cx="8229600" cy="657225"/>
          </a:xfrm>
          <a:prstGeom prst="rect">
            <a:avLst/>
          </a:prstGeom>
          <a:noFill/>
          <a:ln>
            <a:noFill/>
          </a:ln>
        </p:spPr>
        <p:txBody>
          <a:bodyPr anchorCtr="0" anchor="t" bIns="91425" lIns="91425" rIns="91425" wrap="square" tIns="91425">
            <a:noAutofit/>
          </a:bodyPr>
          <a:lstStyle/>
          <a:p>
            <a:pPr indent="-152400" lvl="0" marL="0" marR="0" rtl="0" algn="l">
              <a:lnSpc>
                <a:spcPct val="100000"/>
              </a:lnSpc>
              <a:spcBef>
                <a:spcPts val="0"/>
              </a:spcBef>
              <a:spcAft>
                <a:spcPts val="0"/>
              </a:spcAft>
              <a:buClr>
                <a:schemeClr val="dk1"/>
              </a:buClr>
              <a:buSzPct val="100000"/>
              <a:buFont typeface="Arial"/>
              <a:buNone/>
            </a:pPr>
            <a:r>
              <a:rPr b="0" i="1" lang="en-US" sz="2400" u="none" cap="none" strike="noStrike">
                <a:solidFill>
                  <a:schemeClr val="dk1"/>
                </a:solidFill>
                <a:latin typeface="Cambria"/>
                <a:ea typeface="Cambria"/>
                <a:cs typeface="Cambria"/>
                <a:sym typeface="Cambria"/>
              </a:rPr>
              <a:t>To classify we need to separate the data into red vs. blue</a:t>
            </a:r>
          </a:p>
          <a:p>
            <a:pPr indent="-152400" lvl="0" marL="0" marR="0" rtl="0" algn="l">
              <a:lnSpc>
                <a:spcPct val="100000"/>
              </a:lnSpc>
              <a:spcBef>
                <a:spcPts val="0"/>
              </a:spcBef>
              <a:spcAft>
                <a:spcPts val="0"/>
              </a:spcAft>
              <a:buClr>
                <a:schemeClr val="dk1"/>
              </a:buClr>
              <a:buSzPct val="100000"/>
              <a:buFont typeface="Arial"/>
              <a:buNone/>
            </a:pPr>
            <a:r>
              <a:t/>
            </a:r>
            <a:endParaRPr b="0" i="0" sz="2400" u="none" cap="none" strike="noStrike">
              <a:solidFill>
                <a:schemeClr val="dk1"/>
              </a:solidFill>
              <a:latin typeface="Arial"/>
              <a:ea typeface="Arial"/>
              <a:cs typeface="Arial"/>
              <a:sym typeface="Arial"/>
            </a:endParaRPr>
          </a:p>
        </p:txBody>
      </p:sp>
      <p:sp>
        <p:nvSpPr>
          <p:cNvPr id="565" name="Shape 565"/>
          <p:cNvSpPr/>
          <p:nvPr/>
        </p:nvSpPr>
        <p:spPr>
          <a:xfrm>
            <a:off x="2239279" y="3331588"/>
            <a:ext cx="112500" cy="112500"/>
          </a:xfrm>
          <a:prstGeom prst="roundRect">
            <a:avLst>
              <a:gd fmla="val 16667" name="adj"/>
            </a:avLst>
          </a:prstGeom>
          <a:solidFill>
            <a:srgbClr val="0086B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566" name="Shape 566"/>
          <p:cNvSpPr/>
          <p:nvPr/>
        </p:nvSpPr>
        <p:spPr>
          <a:xfrm>
            <a:off x="4333450" y="2077238"/>
            <a:ext cx="112500" cy="112500"/>
          </a:xfrm>
          <a:prstGeom prst="roundRect">
            <a:avLst>
              <a:gd fmla="val 16667" name="adj"/>
            </a:avLst>
          </a:prstGeom>
          <a:solidFill>
            <a:srgbClr val="CC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567" name="Shape 567"/>
          <p:cNvSpPr/>
          <p:nvPr/>
        </p:nvSpPr>
        <p:spPr>
          <a:xfrm>
            <a:off x="4333450" y="2518738"/>
            <a:ext cx="112500" cy="112500"/>
          </a:xfrm>
          <a:prstGeom prst="roundRect">
            <a:avLst>
              <a:gd fmla="val 16667" name="adj"/>
            </a:avLst>
          </a:prstGeom>
          <a:solidFill>
            <a:srgbClr val="0086B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cxnSp>
        <p:nvCxnSpPr>
          <p:cNvPr id="568" name="Shape 568"/>
          <p:cNvCxnSpPr/>
          <p:nvPr/>
        </p:nvCxnSpPr>
        <p:spPr>
          <a:xfrm>
            <a:off x="2300329" y="2016825"/>
            <a:ext cx="0" cy="2927700"/>
          </a:xfrm>
          <a:prstGeom prst="straightConnector1">
            <a:avLst/>
          </a:prstGeom>
          <a:noFill/>
          <a:ln cap="flat" cmpd="sng" w="9525">
            <a:solidFill>
              <a:schemeClr val="dk2"/>
            </a:solidFill>
            <a:prstDash val="solid"/>
            <a:round/>
            <a:headEnd len="med" w="med" type="none"/>
            <a:tailEnd len="med" w="med" type="none"/>
          </a:ln>
        </p:spPr>
      </p:cxnSp>
      <p:cxnSp>
        <p:nvCxnSpPr>
          <p:cNvPr id="569" name="Shape 569"/>
          <p:cNvCxnSpPr/>
          <p:nvPr/>
        </p:nvCxnSpPr>
        <p:spPr>
          <a:xfrm rot="10800000">
            <a:off x="664779" y="3473975"/>
            <a:ext cx="3374100" cy="0"/>
          </a:xfrm>
          <a:prstGeom prst="straightConnector1">
            <a:avLst/>
          </a:prstGeom>
          <a:noFill/>
          <a:ln cap="flat" cmpd="sng" w="9525">
            <a:solidFill>
              <a:schemeClr val="dk2"/>
            </a:solidFill>
            <a:prstDash val="solid"/>
            <a:round/>
            <a:headEnd len="med" w="med" type="none"/>
            <a:tailEnd len="med" w="med" type="none"/>
          </a:ln>
        </p:spPr>
      </p:cxnSp>
      <p:sp>
        <p:nvSpPr>
          <p:cNvPr id="570" name="Shape 570"/>
          <p:cNvSpPr/>
          <p:nvPr/>
        </p:nvSpPr>
        <p:spPr>
          <a:xfrm>
            <a:off x="1440829" y="2557475"/>
            <a:ext cx="112500" cy="112500"/>
          </a:xfrm>
          <a:prstGeom prst="roundRect">
            <a:avLst>
              <a:gd fmla="val 16667" name="adj"/>
            </a:avLst>
          </a:prstGeom>
          <a:solidFill>
            <a:srgbClr val="CC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571" name="Shape 571"/>
          <p:cNvSpPr/>
          <p:nvPr/>
        </p:nvSpPr>
        <p:spPr>
          <a:xfrm>
            <a:off x="1593229" y="2709875"/>
            <a:ext cx="112500" cy="112500"/>
          </a:xfrm>
          <a:prstGeom prst="roundRect">
            <a:avLst>
              <a:gd fmla="val 16667" name="adj"/>
            </a:avLst>
          </a:prstGeom>
          <a:solidFill>
            <a:srgbClr val="CC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572" name="Shape 572"/>
          <p:cNvSpPr/>
          <p:nvPr/>
        </p:nvSpPr>
        <p:spPr>
          <a:xfrm>
            <a:off x="2416904" y="2951038"/>
            <a:ext cx="112500" cy="112500"/>
          </a:xfrm>
          <a:prstGeom prst="roundRect">
            <a:avLst>
              <a:gd fmla="val 16667" name="adj"/>
            </a:avLst>
          </a:prstGeom>
          <a:solidFill>
            <a:srgbClr val="0086B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573" name="Shape 573"/>
          <p:cNvSpPr/>
          <p:nvPr/>
        </p:nvSpPr>
        <p:spPr>
          <a:xfrm>
            <a:off x="1113954" y="3676750"/>
            <a:ext cx="112500" cy="112500"/>
          </a:xfrm>
          <a:prstGeom prst="roundRect">
            <a:avLst>
              <a:gd fmla="val 16667" name="adj"/>
            </a:avLst>
          </a:prstGeom>
          <a:solidFill>
            <a:srgbClr val="CC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574" name="Shape 574"/>
          <p:cNvSpPr/>
          <p:nvPr/>
        </p:nvSpPr>
        <p:spPr>
          <a:xfrm>
            <a:off x="2021504" y="3219100"/>
            <a:ext cx="112500" cy="112500"/>
          </a:xfrm>
          <a:prstGeom prst="roundRect">
            <a:avLst>
              <a:gd fmla="val 16667" name="adj"/>
            </a:avLst>
          </a:prstGeom>
          <a:solidFill>
            <a:srgbClr val="0086B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575" name="Shape 575"/>
          <p:cNvSpPr/>
          <p:nvPr/>
        </p:nvSpPr>
        <p:spPr>
          <a:xfrm>
            <a:off x="2529404" y="3143338"/>
            <a:ext cx="112500" cy="112500"/>
          </a:xfrm>
          <a:prstGeom prst="roundRect">
            <a:avLst>
              <a:gd fmla="val 16667" name="adj"/>
            </a:avLst>
          </a:prstGeom>
          <a:solidFill>
            <a:srgbClr val="0086B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576" name="Shape 576"/>
          <p:cNvSpPr/>
          <p:nvPr/>
        </p:nvSpPr>
        <p:spPr>
          <a:xfrm>
            <a:off x="3407504" y="2838538"/>
            <a:ext cx="112500" cy="112500"/>
          </a:xfrm>
          <a:prstGeom prst="roundRect">
            <a:avLst>
              <a:gd fmla="val 16667" name="adj"/>
            </a:avLst>
          </a:prstGeom>
          <a:solidFill>
            <a:srgbClr val="C3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577" name="Shape 577"/>
          <p:cNvSpPr/>
          <p:nvPr/>
        </p:nvSpPr>
        <p:spPr>
          <a:xfrm>
            <a:off x="3295004" y="3919438"/>
            <a:ext cx="112500" cy="112500"/>
          </a:xfrm>
          <a:prstGeom prst="roundRect">
            <a:avLst>
              <a:gd fmla="val 16667" name="adj"/>
            </a:avLst>
          </a:prstGeom>
          <a:solidFill>
            <a:srgbClr val="C3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578" name="Shape 578"/>
          <p:cNvSpPr/>
          <p:nvPr/>
        </p:nvSpPr>
        <p:spPr>
          <a:xfrm>
            <a:off x="2416904" y="3692088"/>
            <a:ext cx="112500" cy="112500"/>
          </a:xfrm>
          <a:prstGeom prst="roundRect">
            <a:avLst>
              <a:gd fmla="val 16667" name="adj"/>
            </a:avLst>
          </a:prstGeom>
          <a:solidFill>
            <a:srgbClr val="0086B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579" name="Shape 579"/>
          <p:cNvSpPr txBox="1"/>
          <p:nvPr/>
        </p:nvSpPr>
        <p:spPr>
          <a:xfrm>
            <a:off x="4445950" y="1944788"/>
            <a:ext cx="1140000" cy="377400"/>
          </a:xfrm>
          <a:prstGeom prst="rect">
            <a:avLst/>
          </a:prstGeom>
          <a:noFill/>
          <a:ln>
            <a:noFill/>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rPr b="0" i="0" lang="en-US" sz="1400" u="none" cap="none" strike="noStrike">
                <a:solidFill>
                  <a:srgbClr val="000000"/>
                </a:solidFill>
                <a:latin typeface="Arial"/>
                <a:ea typeface="Arial"/>
                <a:cs typeface="Arial"/>
                <a:sym typeface="Arial"/>
              </a:rPr>
              <a:t>y = -1</a:t>
            </a:r>
          </a:p>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ct val="100000"/>
              <a:buFont typeface="Arial"/>
              <a:buNone/>
            </a:pPr>
            <a:r>
              <a:rPr b="0" i="0" lang="en-US" sz="1400" u="none" cap="none" strike="noStrike">
                <a:solidFill>
                  <a:srgbClr val="000000"/>
                </a:solidFill>
                <a:latin typeface="Arial"/>
                <a:ea typeface="Arial"/>
                <a:cs typeface="Arial"/>
                <a:sym typeface="Arial"/>
              </a:rPr>
              <a:t>y =  1</a:t>
            </a:r>
          </a:p>
        </p:txBody>
      </p:sp>
      <p:sp>
        <p:nvSpPr>
          <p:cNvPr id="580" name="Shape 580"/>
          <p:cNvSpPr txBox="1"/>
          <p:nvPr/>
        </p:nvSpPr>
        <p:spPr>
          <a:xfrm>
            <a:off x="5678552" y="2478852"/>
            <a:ext cx="953400" cy="1288200"/>
          </a:xfrm>
          <a:prstGeom prst="rect">
            <a:avLst/>
          </a:prstGeom>
          <a:noFill/>
          <a:ln>
            <a:noFill/>
          </a:ln>
        </p:spPr>
        <p:txBody>
          <a:bodyPr anchorCtr="0" anchor="ctr" bIns="91425" lIns="91425" rIns="91425" wrap="square" tIns="91425">
            <a:noAutofit/>
          </a:bodyPr>
          <a:lstStyle/>
          <a:p>
            <a:pPr indent="-457200" lvl="0" marL="0" marR="0" rtl="0" algn="ctr">
              <a:lnSpc>
                <a:spcPct val="100000"/>
              </a:lnSpc>
              <a:spcBef>
                <a:spcPts val="0"/>
              </a:spcBef>
              <a:spcAft>
                <a:spcPts val="0"/>
              </a:spcAft>
              <a:buClr>
                <a:srgbClr val="000000"/>
              </a:buClr>
              <a:buSzPct val="100000"/>
              <a:buFont typeface="Arial"/>
              <a:buNone/>
            </a:pPr>
            <a:r>
              <a:t/>
            </a:r>
            <a:endParaRPr b="1" i="0" sz="7200" u="none" cap="none" strike="noStrike">
              <a:solidFill>
                <a:srgbClr val="000000"/>
              </a:solidFill>
              <a:latin typeface="Arial"/>
              <a:ea typeface="Arial"/>
              <a:cs typeface="Arial"/>
              <a:sym typeface="Arial"/>
            </a:endParaRPr>
          </a:p>
        </p:txBody>
      </p:sp>
      <p:sp>
        <p:nvSpPr>
          <p:cNvPr id="581" name="Shape 581"/>
          <p:cNvSpPr txBox="1"/>
          <p:nvPr/>
        </p:nvSpPr>
        <p:spPr>
          <a:xfrm>
            <a:off x="3983700" y="3277175"/>
            <a:ext cx="453600" cy="393600"/>
          </a:xfrm>
          <a:prstGeom prst="rect">
            <a:avLst/>
          </a:prstGeom>
          <a:noFill/>
          <a:ln>
            <a:noFill/>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rPr b="0" i="0" lang="en-US" sz="1400" u="none" cap="none" strike="noStrike">
                <a:solidFill>
                  <a:srgbClr val="000000"/>
                </a:solidFill>
                <a:latin typeface="Arial"/>
                <a:ea typeface="Arial"/>
                <a:cs typeface="Arial"/>
                <a:sym typeface="Arial"/>
              </a:rPr>
              <a:t>x</a:t>
            </a:r>
            <a:r>
              <a:rPr b="0" baseline="-25000" i="0" lang="en-US" sz="1400" u="none" cap="none" strike="noStrike">
                <a:solidFill>
                  <a:srgbClr val="000000"/>
                </a:solidFill>
                <a:latin typeface="Arial"/>
                <a:ea typeface="Arial"/>
                <a:cs typeface="Arial"/>
                <a:sym typeface="Arial"/>
              </a:rPr>
              <a:t>1</a:t>
            </a:r>
          </a:p>
        </p:txBody>
      </p:sp>
      <p:sp>
        <p:nvSpPr>
          <p:cNvPr id="582" name="Shape 582"/>
          <p:cNvSpPr txBox="1"/>
          <p:nvPr/>
        </p:nvSpPr>
        <p:spPr>
          <a:xfrm>
            <a:off x="2159196" y="1683650"/>
            <a:ext cx="453600" cy="393600"/>
          </a:xfrm>
          <a:prstGeom prst="rect">
            <a:avLst/>
          </a:prstGeom>
          <a:noFill/>
          <a:ln>
            <a:noFill/>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rPr b="0" i="0" lang="en-US" sz="1400" u="none" cap="none" strike="noStrike">
                <a:solidFill>
                  <a:srgbClr val="000000"/>
                </a:solidFill>
                <a:latin typeface="Arial"/>
                <a:ea typeface="Arial"/>
                <a:cs typeface="Arial"/>
                <a:sym typeface="Arial"/>
              </a:rPr>
              <a:t>x</a:t>
            </a:r>
            <a:r>
              <a:rPr b="0" baseline="-25000" i="0" lang="en-US" sz="1400" u="none" cap="none" strike="noStrike">
                <a:solidFill>
                  <a:srgbClr val="000000"/>
                </a:solidFill>
                <a:latin typeface="Arial"/>
                <a:ea typeface="Arial"/>
                <a:cs typeface="Arial"/>
                <a:sym typeface="Arial"/>
              </a:rPr>
              <a:t>2</a:t>
            </a:r>
          </a:p>
        </p:txBody>
      </p:sp>
      <p:sp>
        <p:nvSpPr>
          <p:cNvPr id="583" name="Shape 583"/>
          <p:cNvSpPr txBox="1"/>
          <p:nvPr/>
        </p:nvSpPr>
        <p:spPr>
          <a:xfrm>
            <a:off x="5359525" y="2631700"/>
            <a:ext cx="1769400" cy="1288200"/>
          </a:xfrm>
          <a:prstGeom prst="rect">
            <a:avLst/>
          </a:prstGeom>
          <a:noFill/>
          <a:ln>
            <a:noFill/>
          </a:ln>
        </p:spPr>
        <p:txBody>
          <a:bodyPr anchorCtr="0" anchor="ctr" bIns="91425" lIns="91425" rIns="91425" wrap="square" tIns="91425">
            <a:noAutofit/>
          </a:bodyPr>
          <a:lstStyle/>
          <a:p>
            <a:pPr indent="-457200" lvl="0" marL="0" marR="0" rtl="0" algn="ctr">
              <a:lnSpc>
                <a:spcPct val="100000"/>
              </a:lnSpc>
              <a:spcBef>
                <a:spcPts val="0"/>
              </a:spcBef>
              <a:spcAft>
                <a:spcPts val="0"/>
              </a:spcAft>
              <a:buClr>
                <a:srgbClr val="000000"/>
              </a:buClr>
              <a:buSzPct val="100000"/>
              <a:buFont typeface="Arial"/>
              <a:buNone/>
            </a:pPr>
            <a:r>
              <a:rPr b="1" i="0" lang="en-US" sz="7200" u="none" cap="none" strike="noStrike">
                <a:solidFill>
                  <a:srgbClr val="000000"/>
                </a:solidFill>
                <a:latin typeface="Arial"/>
                <a:ea typeface="Arial"/>
                <a:cs typeface="Arial"/>
                <a:sym typeface="Arial"/>
              </a:rPr>
              <a:t>NO</a:t>
            </a:r>
          </a:p>
        </p:txBody>
      </p:sp>
      <p:cxnSp>
        <p:nvCxnSpPr>
          <p:cNvPr id="584" name="Shape 584"/>
          <p:cNvCxnSpPr/>
          <p:nvPr/>
        </p:nvCxnSpPr>
        <p:spPr>
          <a:xfrm>
            <a:off x="682679" y="3475100"/>
            <a:ext cx="3343500" cy="0"/>
          </a:xfrm>
          <a:prstGeom prst="straightConnector1">
            <a:avLst/>
          </a:prstGeom>
          <a:noFill/>
          <a:ln cap="flat" cmpd="sng" w="38100">
            <a:solidFill>
              <a:srgbClr val="000000"/>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sp>
        <p:nvSpPr>
          <p:cNvPr id="589" name="Shape 589"/>
          <p:cNvSpPr txBox="1"/>
          <p:nvPr>
            <p:ph type="title"/>
          </p:nvPr>
        </p:nvSpPr>
        <p:spPr>
          <a:xfrm>
            <a:off x="628650" y="273844"/>
            <a:ext cx="7886700" cy="994172"/>
          </a:xfrm>
          <a:prstGeom prst="rect">
            <a:avLst/>
          </a:prstGeom>
          <a:noFill/>
          <a:ln>
            <a:noFill/>
          </a:ln>
        </p:spPr>
        <p:txBody>
          <a:bodyPr anchorCtr="0" anchor="b" bIns="91425" lIns="91425" rIns="91425" wrap="square" tIns="91425">
            <a:noAutofit/>
          </a:bodyPr>
          <a:lstStyle/>
          <a:p>
            <a:pPr indent="-190500" lvl="0" marL="0" marR="0" rtl="0" algn="l">
              <a:lnSpc>
                <a:spcPct val="100000"/>
              </a:lnSpc>
              <a:spcBef>
                <a:spcPts val="0"/>
              </a:spcBef>
              <a:spcAft>
                <a:spcPts val="0"/>
              </a:spcAft>
              <a:buClr>
                <a:schemeClr val="dk1"/>
              </a:buClr>
              <a:buSzPct val="100000"/>
              <a:buFont typeface="Arial"/>
              <a:buNone/>
            </a:pPr>
            <a:r>
              <a:rPr b="0" i="0" lang="en-US" sz="3000" u="sng" cap="none" strike="noStrike">
                <a:solidFill>
                  <a:schemeClr val="dk1"/>
                </a:solidFill>
                <a:latin typeface="Cambria"/>
                <a:ea typeface="Cambria"/>
                <a:cs typeface="Cambria"/>
                <a:sym typeface="Cambria"/>
              </a:rPr>
              <a:t>Linearity is Not Enough</a:t>
            </a:r>
          </a:p>
        </p:txBody>
      </p:sp>
      <p:sp>
        <p:nvSpPr>
          <p:cNvPr id="590" name="Shape 590"/>
          <p:cNvSpPr txBox="1"/>
          <p:nvPr>
            <p:ph idx="12" type="sldNum"/>
          </p:nvPr>
        </p:nvSpPr>
        <p:spPr>
          <a:xfrm>
            <a:off x="6457950" y="4767263"/>
            <a:ext cx="2057400" cy="273844"/>
          </a:xfrm>
          <a:prstGeom prst="rect">
            <a:avLst/>
          </a:prstGeom>
          <a:noFill/>
          <a:ln>
            <a:noFill/>
          </a:ln>
        </p:spPr>
        <p:txBody>
          <a:bodyPr anchorCtr="0" anchor="ctr" bIns="91425" lIns="91425" rIns="91425" wrap="square" tIns="91425">
            <a:noAutofit/>
          </a:bodyPr>
          <a:lstStyle/>
          <a:p>
            <a:pPr indent="-57150" lvl="0" marL="0" marR="0" rtl="0" algn="r">
              <a:spcBef>
                <a:spcPts val="0"/>
              </a:spcBef>
              <a:buClr>
                <a:schemeClr val="dk2"/>
              </a:buClr>
              <a:buSzPct val="100000"/>
              <a:buFont typeface="Cambria"/>
              <a:buNone/>
            </a:pPr>
            <a:fld id="{00000000-1234-1234-1234-123412341234}" type="slidenum">
              <a:rPr b="0" i="0" lang="en-US" sz="900" u="none" cap="none" strike="noStrike">
                <a:solidFill>
                  <a:schemeClr val="dk2"/>
                </a:solidFill>
                <a:latin typeface="Cambria"/>
                <a:ea typeface="Cambria"/>
                <a:cs typeface="Cambria"/>
                <a:sym typeface="Cambria"/>
              </a:rPr>
              <a:t>‹#›</a:t>
            </a:fld>
          </a:p>
        </p:txBody>
      </p:sp>
      <p:sp>
        <p:nvSpPr>
          <p:cNvPr id="591" name="Shape 591"/>
          <p:cNvSpPr txBox="1"/>
          <p:nvPr>
            <p:ph idx="4294967295" type="subTitle"/>
          </p:nvPr>
        </p:nvSpPr>
        <p:spPr>
          <a:xfrm>
            <a:off x="628650" y="1185546"/>
            <a:ext cx="8229600" cy="657225"/>
          </a:xfrm>
          <a:prstGeom prst="rect">
            <a:avLst/>
          </a:prstGeom>
          <a:noFill/>
          <a:ln>
            <a:noFill/>
          </a:ln>
        </p:spPr>
        <p:txBody>
          <a:bodyPr anchorCtr="0" anchor="t" bIns="91425" lIns="91425" rIns="91425" wrap="square" tIns="91425">
            <a:noAutofit/>
          </a:bodyPr>
          <a:lstStyle/>
          <a:p>
            <a:pPr indent="-152400" lvl="0" marL="0" marR="0" rtl="0" algn="l">
              <a:lnSpc>
                <a:spcPct val="100000"/>
              </a:lnSpc>
              <a:spcBef>
                <a:spcPts val="0"/>
              </a:spcBef>
              <a:spcAft>
                <a:spcPts val="0"/>
              </a:spcAft>
              <a:buClr>
                <a:schemeClr val="dk1"/>
              </a:buClr>
              <a:buSzPct val="100000"/>
              <a:buFont typeface="Arial"/>
              <a:buNone/>
            </a:pPr>
            <a:r>
              <a:rPr b="0" i="1" lang="en-US" sz="2400" u="none" cap="none" strike="noStrike">
                <a:solidFill>
                  <a:schemeClr val="dk1"/>
                </a:solidFill>
                <a:latin typeface="Cambria"/>
                <a:ea typeface="Cambria"/>
                <a:cs typeface="Cambria"/>
                <a:sym typeface="Cambria"/>
              </a:rPr>
              <a:t>To classify we need to separate the data into red vs. blue</a:t>
            </a:r>
          </a:p>
          <a:p>
            <a:pPr indent="-152400" lvl="0" marL="0" marR="0" rtl="0" algn="l">
              <a:lnSpc>
                <a:spcPct val="100000"/>
              </a:lnSpc>
              <a:spcBef>
                <a:spcPts val="0"/>
              </a:spcBef>
              <a:spcAft>
                <a:spcPts val="0"/>
              </a:spcAft>
              <a:buClr>
                <a:schemeClr val="dk1"/>
              </a:buClr>
              <a:buSzPct val="100000"/>
              <a:buFont typeface="Arial"/>
              <a:buNone/>
            </a:pPr>
            <a:r>
              <a:t/>
            </a:r>
            <a:endParaRPr b="0" i="0" sz="2400" u="none" cap="none" strike="noStrike">
              <a:solidFill>
                <a:schemeClr val="dk1"/>
              </a:solidFill>
              <a:latin typeface="Arial"/>
              <a:ea typeface="Arial"/>
              <a:cs typeface="Arial"/>
              <a:sym typeface="Arial"/>
            </a:endParaRPr>
          </a:p>
        </p:txBody>
      </p:sp>
      <p:sp>
        <p:nvSpPr>
          <p:cNvPr id="592" name="Shape 592"/>
          <p:cNvSpPr/>
          <p:nvPr/>
        </p:nvSpPr>
        <p:spPr>
          <a:xfrm>
            <a:off x="2239279" y="3331588"/>
            <a:ext cx="112500" cy="112500"/>
          </a:xfrm>
          <a:prstGeom prst="roundRect">
            <a:avLst>
              <a:gd fmla="val 16667" name="adj"/>
            </a:avLst>
          </a:prstGeom>
          <a:solidFill>
            <a:srgbClr val="0086B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593" name="Shape 593"/>
          <p:cNvSpPr/>
          <p:nvPr/>
        </p:nvSpPr>
        <p:spPr>
          <a:xfrm>
            <a:off x="4333450" y="2077238"/>
            <a:ext cx="112500" cy="112500"/>
          </a:xfrm>
          <a:prstGeom prst="roundRect">
            <a:avLst>
              <a:gd fmla="val 16667" name="adj"/>
            </a:avLst>
          </a:prstGeom>
          <a:solidFill>
            <a:srgbClr val="CC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594" name="Shape 594"/>
          <p:cNvSpPr/>
          <p:nvPr/>
        </p:nvSpPr>
        <p:spPr>
          <a:xfrm>
            <a:off x="4333450" y="2518738"/>
            <a:ext cx="112500" cy="112500"/>
          </a:xfrm>
          <a:prstGeom prst="roundRect">
            <a:avLst>
              <a:gd fmla="val 16667" name="adj"/>
            </a:avLst>
          </a:prstGeom>
          <a:solidFill>
            <a:srgbClr val="0086B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cxnSp>
        <p:nvCxnSpPr>
          <p:cNvPr id="595" name="Shape 595"/>
          <p:cNvCxnSpPr/>
          <p:nvPr/>
        </p:nvCxnSpPr>
        <p:spPr>
          <a:xfrm>
            <a:off x="2300329" y="2016825"/>
            <a:ext cx="0" cy="2927700"/>
          </a:xfrm>
          <a:prstGeom prst="straightConnector1">
            <a:avLst/>
          </a:prstGeom>
          <a:noFill/>
          <a:ln cap="flat" cmpd="sng" w="9525">
            <a:solidFill>
              <a:schemeClr val="dk2"/>
            </a:solidFill>
            <a:prstDash val="solid"/>
            <a:round/>
            <a:headEnd len="med" w="med" type="none"/>
            <a:tailEnd len="med" w="med" type="none"/>
          </a:ln>
        </p:spPr>
      </p:cxnSp>
      <p:cxnSp>
        <p:nvCxnSpPr>
          <p:cNvPr id="596" name="Shape 596"/>
          <p:cNvCxnSpPr/>
          <p:nvPr/>
        </p:nvCxnSpPr>
        <p:spPr>
          <a:xfrm rot="10800000">
            <a:off x="664779" y="3473975"/>
            <a:ext cx="3374100" cy="0"/>
          </a:xfrm>
          <a:prstGeom prst="straightConnector1">
            <a:avLst/>
          </a:prstGeom>
          <a:noFill/>
          <a:ln cap="flat" cmpd="sng" w="9525">
            <a:solidFill>
              <a:schemeClr val="dk2"/>
            </a:solidFill>
            <a:prstDash val="solid"/>
            <a:round/>
            <a:headEnd len="med" w="med" type="none"/>
            <a:tailEnd len="med" w="med" type="none"/>
          </a:ln>
        </p:spPr>
      </p:cxnSp>
      <p:sp>
        <p:nvSpPr>
          <p:cNvPr id="597" name="Shape 597"/>
          <p:cNvSpPr/>
          <p:nvPr/>
        </p:nvSpPr>
        <p:spPr>
          <a:xfrm>
            <a:off x="1440829" y="2557475"/>
            <a:ext cx="112500" cy="112500"/>
          </a:xfrm>
          <a:prstGeom prst="roundRect">
            <a:avLst>
              <a:gd fmla="val 16667" name="adj"/>
            </a:avLst>
          </a:prstGeom>
          <a:solidFill>
            <a:srgbClr val="CC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598" name="Shape 598"/>
          <p:cNvSpPr/>
          <p:nvPr/>
        </p:nvSpPr>
        <p:spPr>
          <a:xfrm>
            <a:off x="1593229" y="2709875"/>
            <a:ext cx="112500" cy="112500"/>
          </a:xfrm>
          <a:prstGeom prst="roundRect">
            <a:avLst>
              <a:gd fmla="val 16667" name="adj"/>
            </a:avLst>
          </a:prstGeom>
          <a:solidFill>
            <a:srgbClr val="CC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599" name="Shape 599"/>
          <p:cNvSpPr/>
          <p:nvPr/>
        </p:nvSpPr>
        <p:spPr>
          <a:xfrm>
            <a:off x="2416904" y="2951038"/>
            <a:ext cx="112500" cy="112500"/>
          </a:xfrm>
          <a:prstGeom prst="roundRect">
            <a:avLst>
              <a:gd fmla="val 16667" name="adj"/>
            </a:avLst>
          </a:prstGeom>
          <a:solidFill>
            <a:srgbClr val="0086B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600" name="Shape 600"/>
          <p:cNvSpPr/>
          <p:nvPr/>
        </p:nvSpPr>
        <p:spPr>
          <a:xfrm>
            <a:off x="1113954" y="3676750"/>
            <a:ext cx="112500" cy="112500"/>
          </a:xfrm>
          <a:prstGeom prst="roundRect">
            <a:avLst>
              <a:gd fmla="val 16667" name="adj"/>
            </a:avLst>
          </a:prstGeom>
          <a:solidFill>
            <a:srgbClr val="CC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601" name="Shape 601"/>
          <p:cNvSpPr/>
          <p:nvPr/>
        </p:nvSpPr>
        <p:spPr>
          <a:xfrm>
            <a:off x="2021504" y="3219100"/>
            <a:ext cx="112500" cy="112500"/>
          </a:xfrm>
          <a:prstGeom prst="roundRect">
            <a:avLst>
              <a:gd fmla="val 16667" name="adj"/>
            </a:avLst>
          </a:prstGeom>
          <a:solidFill>
            <a:srgbClr val="0086B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602" name="Shape 602"/>
          <p:cNvSpPr/>
          <p:nvPr/>
        </p:nvSpPr>
        <p:spPr>
          <a:xfrm>
            <a:off x="2529404" y="3143338"/>
            <a:ext cx="112500" cy="112500"/>
          </a:xfrm>
          <a:prstGeom prst="roundRect">
            <a:avLst>
              <a:gd fmla="val 16667" name="adj"/>
            </a:avLst>
          </a:prstGeom>
          <a:solidFill>
            <a:srgbClr val="0086B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603" name="Shape 603"/>
          <p:cNvSpPr/>
          <p:nvPr/>
        </p:nvSpPr>
        <p:spPr>
          <a:xfrm>
            <a:off x="3407504" y="2838538"/>
            <a:ext cx="112500" cy="112500"/>
          </a:xfrm>
          <a:prstGeom prst="roundRect">
            <a:avLst>
              <a:gd fmla="val 16667" name="adj"/>
            </a:avLst>
          </a:prstGeom>
          <a:solidFill>
            <a:srgbClr val="C3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604" name="Shape 604"/>
          <p:cNvSpPr/>
          <p:nvPr/>
        </p:nvSpPr>
        <p:spPr>
          <a:xfrm>
            <a:off x="3295004" y="3919438"/>
            <a:ext cx="112500" cy="112500"/>
          </a:xfrm>
          <a:prstGeom prst="roundRect">
            <a:avLst>
              <a:gd fmla="val 16667" name="adj"/>
            </a:avLst>
          </a:prstGeom>
          <a:solidFill>
            <a:srgbClr val="C3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605" name="Shape 605"/>
          <p:cNvSpPr/>
          <p:nvPr/>
        </p:nvSpPr>
        <p:spPr>
          <a:xfrm>
            <a:off x="2416904" y="3692088"/>
            <a:ext cx="112500" cy="112500"/>
          </a:xfrm>
          <a:prstGeom prst="roundRect">
            <a:avLst>
              <a:gd fmla="val 16667" name="adj"/>
            </a:avLst>
          </a:prstGeom>
          <a:solidFill>
            <a:srgbClr val="0086B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606" name="Shape 606"/>
          <p:cNvSpPr txBox="1"/>
          <p:nvPr/>
        </p:nvSpPr>
        <p:spPr>
          <a:xfrm>
            <a:off x="4445950" y="1944788"/>
            <a:ext cx="1140000" cy="377400"/>
          </a:xfrm>
          <a:prstGeom prst="rect">
            <a:avLst/>
          </a:prstGeom>
          <a:noFill/>
          <a:ln>
            <a:noFill/>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rPr b="0" i="0" lang="en-US" sz="1400" u="none" cap="none" strike="noStrike">
                <a:solidFill>
                  <a:srgbClr val="000000"/>
                </a:solidFill>
                <a:latin typeface="Arial"/>
                <a:ea typeface="Arial"/>
                <a:cs typeface="Arial"/>
                <a:sym typeface="Arial"/>
              </a:rPr>
              <a:t>y = -1</a:t>
            </a:r>
          </a:p>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ct val="100000"/>
              <a:buFont typeface="Arial"/>
              <a:buNone/>
            </a:pPr>
            <a:r>
              <a:rPr b="0" i="0" lang="en-US" sz="1400" u="none" cap="none" strike="noStrike">
                <a:solidFill>
                  <a:srgbClr val="000000"/>
                </a:solidFill>
                <a:latin typeface="Arial"/>
                <a:ea typeface="Arial"/>
                <a:cs typeface="Arial"/>
                <a:sym typeface="Arial"/>
              </a:rPr>
              <a:t>y =  1</a:t>
            </a:r>
          </a:p>
        </p:txBody>
      </p:sp>
      <p:sp>
        <p:nvSpPr>
          <p:cNvPr id="607" name="Shape 607"/>
          <p:cNvSpPr txBox="1"/>
          <p:nvPr/>
        </p:nvSpPr>
        <p:spPr>
          <a:xfrm>
            <a:off x="5678552" y="2478852"/>
            <a:ext cx="953400" cy="1288200"/>
          </a:xfrm>
          <a:prstGeom prst="rect">
            <a:avLst/>
          </a:prstGeom>
          <a:noFill/>
          <a:ln>
            <a:noFill/>
          </a:ln>
        </p:spPr>
        <p:txBody>
          <a:bodyPr anchorCtr="0" anchor="ctr" bIns="91425" lIns="91425" rIns="91425" wrap="square" tIns="91425">
            <a:noAutofit/>
          </a:bodyPr>
          <a:lstStyle/>
          <a:p>
            <a:pPr indent="-457200" lvl="0" marL="0" marR="0" rtl="0" algn="ctr">
              <a:lnSpc>
                <a:spcPct val="100000"/>
              </a:lnSpc>
              <a:spcBef>
                <a:spcPts val="0"/>
              </a:spcBef>
              <a:spcAft>
                <a:spcPts val="0"/>
              </a:spcAft>
              <a:buClr>
                <a:srgbClr val="000000"/>
              </a:buClr>
              <a:buSzPct val="100000"/>
              <a:buFont typeface="Arial"/>
              <a:buNone/>
            </a:pPr>
            <a:r>
              <a:t/>
            </a:r>
            <a:endParaRPr b="1" i="0" sz="7200" u="none" cap="none" strike="noStrike">
              <a:solidFill>
                <a:srgbClr val="000000"/>
              </a:solidFill>
              <a:latin typeface="Arial"/>
              <a:ea typeface="Arial"/>
              <a:cs typeface="Arial"/>
              <a:sym typeface="Arial"/>
            </a:endParaRPr>
          </a:p>
        </p:txBody>
      </p:sp>
      <p:sp>
        <p:nvSpPr>
          <p:cNvPr id="608" name="Shape 608"/>
          <p:cNvSpPr txBox="1"/>
          <p:nvPr/>
        </p:nvSpPr>
        <p:spPr>
          <a:xfrm>
            <a:off x="3983700" y="3277175"/>
            <a:ext cx="453600" cy="393600"/>
          </a:xfrm>
          <a:prstGeom prst="rect">
            <a:avLst/>
          </a:prstGeom>
          <a:noFill/>
          <a:ln>
            <a:noFill/>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rPr b="0" i="0" lang="en-US" sz="1400" u="none" cap="none" strike="noStrike">
                <a:solidFill>
                  <a:srgbClr val="000000"/>
                </a:solidFill>
                <a:latin typeface="Arial"/>
                <a:ea typeface="Arial"/>
                <a:cs typeface="Arial"/>
                <a:sym typeface="Arial"/>
              </a:rPr>
              <a:t>x</a:t>
            </a:r>
            <a:r>
              <a:rPr b="0" baseline="-25000" i="0" lang="en-US" sz="1400" u="none" cap="none" strike="noStrike">
                <a:solidFill>
                  <a:srgbClr val="000000"/>
                </a:solidFill>
                <a:latin typeface="Arial"/>
                <a:ea typeface="Arial"/>
                <a:cs typeface="Arial"/>
                <a:sym typeface="Arial"/>
              </a:rPr>
              <a:t>1</a:t>
            </a:r>
          </a:p>
        </p:txBody>
      </p:sp>
      <p:sp>
        <p:nvSpPr>
          <p:cNvPr id="609" name="Shape 609"/>
          <p:cNvSpPr txBox="1"/>
          <p:nvPr/>
        </p:nvSpPr>
        <p:spPr>
          <a:xfrm>
            <a:off x="2159196" y="1683650"/>
            <a:ext cx="453600" cy="393600"/>
          </a:xfrm>
          <a:prstGeom prst="rect">
            <a:avLst/>
          </a:prstGeom>
          <a:noFill/>
          <a:ln>
            <a:noFill/>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rPr b="0" i="0" lang="en-US" sz="1400" u="none" cap="none" strike="noStrike">
                <a:solidFill>
                  <a:srgbClr val="000000"/>
                </a:solidFill>
                <a:latin typeface="Arial"/>
                <a:ea typeface="Arial"/>
                <a:cs typeface="Arial"/>
                <a:sym typeface="Arial"/>
              </a:rPr>
              <a:t>x</a:t>
            </a:r>
            <a:r>
              <a:rPr b="0" baseline="-25000" i="0" lang="en-US" sz="1400" u="none" cap="none" strike="noStrike">
                <a:solidFill>
                  <a:srgbClr val="000000"/>
                </a:solidFill>
                <a:latin typeface="Arial"/>
                <a:ea typeface="Arial"/>
                <a:cs typeface="Arial"/>
                <a:sym typeface="Arial"/>
              </a:rPr>
              <a:t>2</a:t>
            </a:r>
          </a:p>
        </p:txBody>
      </p:sp>
      <p:sp>
        <p:nvSpPr>
          <p:cNvPr id="610" name="Shape 610"/>
          <p:cNvSpPr txBox="1"/>
          <p:nvPr/>
        </p:nvSpPr>
        <p:spPr>
          <a:xfrm>
            <a:off x="5359525" y="2631700"/>
            <a:ext cx="1769400" cy="1288200"/>
          </a:xfrm>
          <a:prstGeom prst="rect">
            <a:avLst/>
          </a:prstGeom>
          <a:noFill/>
          <a:ln>
            <a:noFill/>
          </a:ln>
        </p:spPr>
        <p:txBody>
          <a:bodyPr anchorCtr="0" anchor="ctr" bIns="91425" lIns="91425" rIns="91425" wrap="square" tIns="91425">
            <a:noAutofit/>
          </a:bodyPr>
          <a:lstStyle/>
          <a:p>
            <a:pPr indent="-457200" lvl="0" marL="0" marR="0" rtl="0" algn="ctr">
              <a:lnSpc>
                <a:spcPct val="100000"/>
              </a:lnSpc>
              <a:spcBef>
                <a:spcPts val="0"/>
              </a:spcBef>
              <a:spcAft>
                <a:spcPts val="0"/>
              </a:spcAft>
              <a:buClr>
                <a:srgbClr val="000000"/>
              </a:buClr>
              <a:buSzPct val="100000"/>
              <a:buFont typeface="Arial"/>
              <a:buNone/>
            </a:pPr>
            <a:r>
              <a:t/>
            </a:r>
            <a:endParaRPr b="1" i="0" sz="7200" u="none" cap="none" strike="noStrike">
              <a:solidFill>
                <a:srgbClr val="000000"/>
              </a:solidFill>
              <a:latin typeface="Arial"/>
              <a:ea typeface="Arial"/>
              <a:cs typeface="Arial"/>
              <a:sym typeface="Arial"/>
            </a:endParaRPr>
          </a:p>
        </p:txBody>
      </p:sp>
      <p:cxnSp>
        <p:nvCxnSpPr>
          <p:cNvPr id="611" name="Shape 611"/>
          <p:cNvCxnSpPr/>
          <p:nvPr/>
        </p:nvCxnSpPr>
        <p:spPr>
          <a:xfrm>
            <a:off x="682679" y="3475100"/>
            <a:ext cx="3343500" cy="0"/>
          </a:xfrm>
          <a:prstGeom prst="straightConnector1">
            <a:avLst/>
          </a:prstGeom>
          <a:noFill/>
          <a:ln cap="flat" cmpd="sng" w="38100">
            <a:solidFill>
              <a:srgbClr val="000000"/>
            </a:solidFill>
            <a:prstDash val="solid"/>
            <a:round/>
            <a:headEnd len="med" w="med" type="none"/>
            <a:tailEnd len="med" w="med" type="none"/>
          </a:ln>
        </p:spPr>
      </p:cxnSp>
      <p:sp>
        <p:nvSpPr>
          <p:cNvPr id="612" name="Shape 612"/>
          <p:cNvSpPr/>
          <p:nvPr/>
        </p:nvSpPr>
        <p:spPr>
          <a:xfrm>
            <a:off x="1578317" y="2542000"/>
            <a:ext cx="1691700" cy="1691700"/>
          </a:xfrm>
          <a:prstGeom prst="diamond">
            <a:avLst/>
          </a:prstGeom>
          <a:noFill/>
          <a:ln cap="flat" cmpd="sng" w="28575">
            <a:solidFill>
              <a:srgbClr val="000000"/>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613" name="Shape 613"/>
          <p:cNvSpPr txBox="1"/>
          <p:nvPr/>
        </p:nvSpPr>
        <p:spPr>
          <a:xfrm>
            <a:off x="5081725" y="2591350"/>
            <a:ext cx="2325000" cy="1288200"/>
          </a:xfrm>
          <a:prstGeom prst="rect">
            <a:avLst/>
          </a:prstGeom>
          <a:noFill/>
          <a:ln>
            <a:noFill/>
          </a:ln>
        </p:spPr>
        <p:txBody>
          <a:bodyPr anchorCtr="0" anchor="ctr" bIns="91425" lIns="91425" rIns="91425" wrap="square" tIns="91425">
            <a:noAutofit/>
          </a:bodyPr>
          <a:lstStyle/>
          <a:p>
            <a:pPr indent="-457200" lvl="0" marL="0" marR="0" rtl="0" algn="ctr">
              <a:lnSpc>
                <a:spcPct val="100000"/>
              </a:lnSpc>
              <a:spcBef>
                <a:spcPts val="0"/>
              </a:spcBef>
              <a:spcAft>
                <a:spcPts val="0"/>
              </a:spcAft>
              <a:buClr>
                <a:srgbClr val="000000"/>
              </a:buClr>
              <a:buSzPct val="100000"/>
              <a:buFont typeface="Arial"/>
              <a:buNone/>
            </a:pPr>
            <a:r>
              <a:rPr b="1" i="0" lang="en-US" sz="7200" u="none" cap="none" strike="noStrike">
                <a:solidFill>
                  <a:srgbClr val="000000"/>
                </a:solidFill>
                <a:latin typeface="Arial"/>
                <a:ea typeface="Arial"/>
                <a:cs typeface="Arial"/>
                <a:sym typeface="Arial"/>
              </a:rPr>
              <a:t>YES</a:t>
            </a:r>
          </a:p>
        </p:txBody>
      </p:sp>
      <p:sp>
        <p:nvSpPr>
          <p:cNvPr id="614" name="Shape 614"/>
          <p:cNvSpPr txBox="1"/>
          <p:nvPr/>
        </p:nvSpPr>
        <p:spPr>
          <a:xfrm>
            <a:off x="7096125" y="3879850"/>
            <a:ext cx="2047875" cy="657225"/>
          </a:xfrm>
          <a:prstGeom prst="rect">
            <a:avLst/>
          </a:prstGeom>
          <a:noFill/>
          <a:ln>
            <a:noFill/>
          </a:ln>
        </p:spPr>
        <p:txBody>
          <a:bodyPr anchorCtr="0" anchor="t" bIns="91425" lIns="91425" rIns="91425" wrap="square" tIns="91425">
            <a:noAutofit/>
          </a:bodyPr>
          <a:lstStyle/>
          <a:p>
            <a:pPr indent="-152400" lvl="0" marL="0" marR="0" rtl="0" algn="l">
              <a:lnSpc>
                <a:spcPct val="100000"/>
              </a:lnSpc>
              <a:spcBef>
                <a:spcPts val="0"/>
              </a:spcBef>
              <a:buClr>
                <a:schemeClr val="dk1"/>
              </a:buClr>
              <a:buSzPct val="100000"/>
              <a:buFont typeface="Arial"/>
              <a:buNone/>
            </a:pPr>
            <a:r>
              <a:rPr b="0" i="0" lang="en-US" sz="2400" u="none" cap="none" strike="noStrike">
                <a:solidFill>
                  <a:schemeClr val="dk1"/>
                </a:solidFill>
                <a:latin typeface="Arial"/>
                <a:ea typeface="Arial"/>
                <a:cs typeface="Arial"/>
                <a:sym typeface="Arial"/>
              </a:rPr>
              <a:t>Non-linearity!</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Shape 114"/>
          <p:cNvSpPr txBox="1"/>
          <p:nvPr>
            <p:ph idx="1" type="body"/>
          </p:nvPr>
        </p:nvSpPr>
        <p:spPr>
          <a:xfrm>
            <a:off x="2059996" y="3833403"/>
            <a:ext cx="4909800" cy="1492688"/>
          </a:xfrm>
          <a:prstGeom prst="rect">
            <a:avLst/>
          </a:prstGeom>
          <a:noFill/>
          <a:ln>
            <a:noFill/>
          </a:ln>
        </p:spPr>
        <p:txBody>
          <a:bodyPr anchorCtr="0" anchor="t" bIns="91425" lIns="91425" rIns="91425" wrap="square" tIns="91425">
            <a:noAutofit/>
          </a:bodyPr>
          <a:lstStyle/>
          <a:p>
            <a:pPr indent="-69848" lvl="0" marL="0" marR="0" rtl="0" algn="ctr">
              <a:lnSpc>
                <a:spcPct val="100000"/>
              </a:lnSpc>
              <a:spcBef>
                <a:spcPts val="0"/>
              </a:spcBef>
              <a:spcAft>
                <a:spcPts val="0"/>
              </a:spcAft>
              <a:buClr>
                <a:schemeClr val="dk1"/>
              </a:buClr>
              <a:buSzPct val="61109"/>
              <a:buFont typeface="Arial"/>
              <a:buNone/>
            </a:pPr>
            <a:r>
              <a:rPr b="0" i="0" lang="en-US" sz="1800" u="none" cap="none" strike="noStrike">
                <a:solidFill>
                  <a:schemeClr val="dk1"/>
                </a:solidFill>
                <a:latin typeface="Arial"/>
                <a:ea typeface="Arial"/>
                <a:cs typeface="Arial"/>
                <a:sym typeface="Arial"/>
              </a:rPr>
              <a:t>Speaker: Jerry, Oliver</a:t>
            </a:r>
          </a:p>
          <a:p>
            <a:pPr indent="-46566" lvl="0" marL="0" marR="0" rtl="0" algn="ctr">
              <a:lnSpc>
                <a:spcPct val="100000"/>
              </a:lnSpc>
              <a:spcBef>
                <a:spcPts val="0"/>
              </a:spcBef>
              <a:spcAft>
                <a:spcPts val="0"/>
              </a:spcAft>
              <a:buClr>
                <a:schemeClr val="dk1"/>
              </a:buClr>
              <a:buSzPct val="61111"/>
              <a:buFont typeface="Arial"/>
              <a:buNone/>
            </a:pPr>
            <a:r>
              <a:t/>
            </a:r>
            <a:endParaRPr b="0" i="0" sz="1200" u="none" cap="none" strike="noStrike">
              <a:solidFill>
                <a:schemeClr val="dk2"/>
              </a:solidFill>
              <a:latin typeface="Arial"/>
              <a:ea typeface="Arial"/>
              <a:cs typeface="Arial"/>
              <a:sym typeface="Arial"/>
            </a:endParaRPr>
          </a:p>
          <a:p>
            <a:pPr indent="-46566" lvl="0" marL="0" marR="0" rtl="0" algn="ctr">
              <a:lnSpc>
                <a:spcPct val="100000"/>
              </a:lnSpc>
              <a:spcBef>
                <a:spcPts val="0"/>
              </a:spcBef>
              <a:spcAft>
                <a:spcPts val="0"/>
              </a:spcAft>
              <a:buClr>
                <a:schemeClr val="dk1"/>
              </a:buClr>
              <a:buSzPct val="61111"/>
              <a:buFont typeface="Arial"/>
              <a:buNone/>
            </a:pPr>
            <a:r>
              <a:rPr b="0" i="0" lang="en-US" sz="1200" u="none" cap="none" strike="noStrike">
                <a:solidFill>
                  <a:schemeClr val="dk2"/>
                </a:solidFill>
                <a:latin typeface="Arial"/>
                <a:ea typeface="Arial"/>
                <a:cs typeface="Arial"/>
                <a:sym typeface="Arial"/>
              </a:rPr>
              <a:t>Adapted from Evan Shelhamer, Jeff Donahue, Jon Long</a:t>
            </a:r>
          </a:p>
          <a:p>
            <a:pPr indent="-69850" lvl="0" marL="0" marR="0" rtl="0" algn="l">
              <a:lnSpc>
                <a:spcPct val="100000"/>
              </a:lnSpc>
              <a:spcBef>
                <a:spcPts val="0"/>
              </a:spcBef>
              <a:spcAft>
                <a:spcPts val="0"/>
              </a:spcAft>
              <a:buClr>
                <a:schemeClr val="dk1"/>
              </a:buClr>
              <a:buSzPct val="68750"/>
              <a:buFont typeface="Arial"/>
              <a:buNone/>
            </a:pPr>
            <a:r>
              <a:t/>
            </a:r>
            <a:endParaRPr b="0" i="0" sz="1600" u="none" cap="none" strike="noStrike">
              <a:solidFill>
                <a:schemeClr val="dk1"/>
              </a:solidFill>
              <a:latin typeface="Arial"/>
              <a:ea typeface="Arial"/>
              <a:cs typeface="Arial"/>
              <a:sym typeface="Arial"/>
            </a:endParaRPr>
          </a:p>
        </p:txBody>
      </p:sp>
      <p:sp>
        <p:nvSpPr>
          <p:cNvPr id="115" name="Shape 115"/>
          <p:cNvSpPr txBox="1"/>
          <p:nvPr>
            <p:ph idx="12" type="sldNum"/>
          </p:nvPr>
        </p:nvSpPr>
        <p:spPr>
          <a:xfrm>
            <a:off x="8556784" y="4473393"/>
            <a:ext cx="548700" cy="393600"/>
          </a:xfrm>
          <a:prstGeom prst="rect">
            <a:avLst/>
          </a:prstGeom>
          <a:noFill/>
          <a:ln>
            <a:noFill/>
          </a:ln>
        </p:spPr>
        <p:txBody>
          <a:bodyPr anchorCtr="0" anchor="ctr" bIns="91425" lIns="91425" rIns="91425" wrap="square" tIns="91425">
            <a:noAutofit/>
          </a:bodyPr>
          <a:lstStyle/>
          <a:p>
            <a:pPr indent="-57150" lvl="0" marL="0" marR="0" rtl="0" algn="r">
              <a:spcBef>
                <a:spcPts val="0"/>
              </a:spcBef>
              <a:buClr>
                <a:srgbClr val="000000"/>
              </a:buClr>
              <a:buSzPct val="100000"/>
              <a:buFont typeface="Arial"/>
              <a:buNone/>
            </a:pPr>
            <a:fld id="{00000000-1234-1234-1234-123412341234}" type="slidenum">
              <a:rPr b="0" i="0" lang="en-US" sz="900" u="none" cap="none" strike="noStrike">
                <a:solidFill>
                  <a:srgbClr val="888888"/>
                </a:solidFill>
                <a:latin typeface="Cambria"/>
                <a:ea typeface="Cambria"/>
                <a:cs typeface="Cambria"/>
                <a:sym typeface="Cambria"/>
              </a:rPr>
              <a:t>‹#›</a:t>
            </a:fld>
          </a:p>
        </p:txBody>
      </p:sp>
      <p:sp>
        <p:nvSpPr>
          <p:cNvPr id="116" name="Shape 116"/>
          <p:cNvSpPr txBox="1"/>
          <p:nvPr>
            <p:ph idx="4294967295" type="ctrTitle"/>
          </p:nvPr>
        </p:nvSpPr>
        <p:spPr>
          <a:xfrm>
            <a:off x="0" y="19050"/>
            <a:ext cx="9144000" cy="1676400"/>
          </a:xfrm>
          <a:prstGeom prst="rect">
            <a:avLst/>
          </a:prstGeom>
          <a:noFill/>
          <a:ln>
            <a:noFill/>
          </a:ln>
        </p:spPr>
        <p:txBody>
          <a:bodyPr anchorCtr="0" anchor="b" bIns="91425" lIns="91425" rIns="91425" wrap="square" tIns="91425">
            <a:noAutofit/>
          </a:bodyPr>
          <a:lstStyle/>
          <a:p>
            <a:pPr indent="-228600" lvl="0" marL="0" marR="0" rtl="0" algn="ctr">
              <a:lnSpc>
                <a:spcPct val="100000"/>
              </a:lnSpc>
              <a:spcBef>
                <a:spcPts val="0"/>
              </a:spcBef>
              <a:spcAft>
                <a:spcPts val="0"/>
              </a:spcAft>
              <a:buClr>
                <a:schemeClr val="dk1"/>
              </a:buClr>
              <a:buSzPct val="100000"/>
              <a:buFont typeface="Arial"/>
              <a:buNone/>
            </a:pPr>
            <a:r>
              <a:rPr b="1" i="0" lang="en-US" sz="3600" u="none" cap="none" strike="noStrike">
                <a:solidFill>
                  <a:schemeClr val="dk1"/>
                </a:solidFill>
                <a:latin typeface="Cambria"/>
                <a:ea typeface="Cambria"/>
                <a:cs typeface="Cambria"/>
                <a:sym typeface="Cambria"/>
              </a:rPr>
              <a:t>Build an AI to Recognize Digits</a:t>
            </a:r>
          </a:p>
        </p:txBody>
      </p:sp>
      <p:sp>
        <p:nvSpPr>
          <p:cNvPr id="117" name="Shape 117"/>
          <p:cNvSpPr txBox="1"/>
          <p:nvPr/>
        </p:nvSpPr>
        <p:spPr>
          <a:xfrm>
            <a:off x="6890613" y="2089655"/>
            <a:ext cx="1976100" cy="457200"/>
          </a:xfrm>
          <a:prstGeom prst="rect">
            <a:avLst/>
          </a:prstGeom>
          <a:noFill/>
          <a:ln>
            <a:noFill/>
          </a:ln>
        </p:spPr>
        <p:txBody>
          <a:bodyPr anchorCtr="0" anchor="t" bIns="91425" lIns="91425" rIns="91425" wrap="square" tIns="91425">
            <a:noAutofit/>
          </a:bodyPr>
          <a:lstStyle/>
          <a:p>
            <a:pPr indent="-76200" lvl="0" marL="0" marR="0" rtl="0" algn="ctr">
              <a:lnSpc>
                <a:spcPct val="100000"/>
              </a:lnSpc>
              <a:spcBef>
                <a:spcPts val="0"/>
              </a:spcBef>
              <a:spcAft>
                <a:spcPts val="0"/>
              </a:spcAft>
              <a:buClr>
                <a:schemeClr val="hlink"/>
              </a:buClr>
              <a:buSzPct val="100000"/>
              <a:buFont typeface="Arial"/>
              <a:buNone/>
            </a:pPr>
            <a:r>
              <a:rPr b="1" i="0" lang="en-US" sz="1200" u="sng" cap="none" strike="noStrike">
                <a:solidFill>
                  <a:schemeClr val="hlink"/>
                </a:solidFill>
                <a:latin typeface="Arial"/>
                <a:ea typeface="Arial"/>
                <a:cs typeface="Arial"/>
                <a:sym typeface="Arial"/>
                <a:hlinkClick r:id="rId3"/>
              </a:rPr>
              <a:t>caffe.berkeleyvision.org</a:t>
            </a:r>
          </a:p>
        </p:txBody>
      </p:sp>
      <p:sp>
        <p:nvSpPr>
          <p:cNvPr id="118" name="Shape 118"/>
          <p:cNvSpPr txBox="1"/>
          <p:nvPr/>
        </p:nvSpPr>
        <p:spPr>
          <a:xfrm>
            <a:off x="6890613" y="2409656"/>
            <a:ext cx="1755900" cy="457200"/>
          </a:xfrm>
          <a:prstGeom prst="rect">
            <a:avLst/>
          </a:prstGeom>
          <a:noFill/>
          <a:ln>
            <a:noFill/>
          </a:ln>
        </p:spPr>
        <p:txBody>
          <a:bodyPr anchorCtr="0" anchor="t" bIns="91425" lIns="91425" rIns="91425" wrap="square" tIns="91425">
            <a:noAutofit/>
          </a:bodyPr>
          <a:lstStyle/>
          <a:p>
            <a:pPr indent="-76200" lvl="0" marL="0" marR="0" rtl="0" algn="r">
              <a:lnSpc>
                <a:spcPct val="100000"/>
              </a:lnSpc>
              <a:spcBef>
                <a:spcPts val="0"/>
              </a:spcBef>
              <a:spcAft>
                <a:spcPts val="0"/>
              </a:spcAft>
              <a:buClr>
                <a:schemeClr val="hlink"/>
              </a:buClr>
              <a:buSzPct val="100000"/>
              <a:buFont typeface="Arial"/>
              <a:buNone/>
            </a:pPr>
            <a:r>
              <a:rPr b="0" i="0" lang="en-US" sz="1200" u="sng" cap="none" strike="noStrike">
                <a:solidFill>
                  <a:schemeClr val="hlink"/>
                </a:solidFill>
                <a:latin typeface="Arial"/>
                <a:ea typeface="Arial"/>
                <a:cs typeface="Arial"/>
                <a:sym typeface="Arial"/>
                <a:hlinkClick r:id="rId4"/>
              </a:rPr>
              <a:t>github.com/BVLC/caffe</a:t>
            </a:r>
          </a:p>
        </p:txBody>
      </p:sp>
      <p:pic>
        <p:nvPicPr>
          <p:cNvPr id="119" name="Shape 119"/>
          <p:cNvPicPr preferRelativeResize="0"/>
          <p:nvPr/>
        </p:nvPicPr>
        <p:blipFill rotWithShape="1">
          <a:blip r:embed="rId5">
            <a:alphaModFix/>
          </a:blip>
          <a:srcRect b="0" l="0" r="0" t="0"/>
          <a:stretch/>
        </p:blipFill>
        <p:spPr>
          <a:xfrm>
            <a:off x="7191800" y="4185562"/>
            <a:ext cx="1368600" cy="639400"/>
          </a:xfrm>
          <a:prstGeom prst="rect">
            <a:avLst/>
          </a:prstGeom>
          <a:noFill/>
          <a:ln>
            <a:noFill/>
          </a:ln>
        </p:spPr>
      </p:pic>
      <p:sp>
        <p:nvSpPr>
          <p:cNvPr id="120" name="Shape 120"/>
          <p:cNvSpPr txBox="1"/>
          <p:nvPr/>
        </p:nvSpPr>
        <p:spPr>
          <a:xfrm>
            <a:off x="2598450" y="4592842"/>
            <a:ext cx="3947100" cy="281700"/>
          </a:xfrm>
          <a:prstGeom prst="rect">
            <a:avLst/>
          </a:prstGeom>
          <a:noFill/>
          <a:ln>
            <a:noFill/>
          </a:ln>
        </p:spPr>
        <p:txBody>
          <a:bodyPr anchorCtr="0" anchor="ctr" bIns="91425" lIns="91425" rIns="91425" wrap="square" tIns="91425">
            <a:noAutofit/>
          </a:bodyPr>
          <a:lstStyle/>
          <a:p>
            <a:pPr indent="-63500" lvl="0" marL="0" marR="0" rtl="0" algn="ctr">
              <a:lnSpc>
                <a:spcPct val="100000"/>
              </a:lnSpc>
              <a:spcBef>
                <a:spcPts val="0"/>
              </a:spcBef>
              <a:spcAft>
                <a:spcPts val="0"/>
              </a:spcAft>
              <a:buClr>
                <a:schemeClr val="dk2"/>
              </a:buClr>
              <a:buSzPct val="100000"/>
              <a:buFont typeface="Arial"/>
              <a:buNone/>
            </a:pPr>
            <a:r>
              <a:rPr b="0" i="0" lang="en-US" sz="1000" u="none" cap="none" strike="noStrike">
                <a:solidFill>
                  <a:schemeClr val="dk2"/>
                </a:solidFill>
                <a:latin typeface="Arial"/>
                <a:ea typeface="Arial"/>
                <a:cs typeface="Arial"/>
                <a:sym typeface="Arial"/>
              </a:rPr>
              <a:t>Embedded Vision Alliance Tutorial – © Shelhamer, Donahue, Long</a:t>
            </a:r>
          </a:p>
        </p:txBody>
      </p:sp>
      <p:pic>
        <p:nvPicPr>
          <p:cNvPr id="121" name="Shape 121"/>
          <p:cNvPicPr preferRelativeResize="0"/>
          <p:nvPr/>
        </p:nvPicPr>
        <p:blipFill rotWithShape="1">
          <a:blip r:embed="rId6">
            <a:alphaModFix/>
          </a:blip>
          <a:srcRect b="0" l="0" r="0" t="0"/>
          <a:stretch/>
        </p:blipFill>
        <p:spPr>
          <a:xfrm>
            <a:off x="6855310" y="2898617"/>
            <a:ext cx="2036494" cy="1084304"/>
          </a:xfrm>
          <a:prstGeom prst="rect">
            <a:avLst/>
          </a:prstGeom>
          <a:noFill/>
          <a:ln>
            <a:noFill/>
          </a:ln>
        </p:spPr>
      </p:pic>
      <p:pic>
        <p:nvPicPr>
          <p:cNvPr id="122" name="Shape 122"/>
          <p:cNvPicPr preferRelativeResize="0"/>
          <p:nvPr/>
        </p:nvPicPr>
        <p:blipFill rotWithShape="1">
          <a:blip r:embed="rId7">
            <a:alphaModFix/>
          </a:blip>
          <a:srcRect b="0" l="0" r="0" t="0"/>
          <a:stretch/>
        </p:blipFill>
        <p:spPr>
          <a:xfrm>
            <a:off x="1265900" y="1908200"/>
            <a:ext cx="5583811" cy="171041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Shape 619"/>
          <p:cNvSpPr txBox="1"/>
          <p:nvPr>
            <p:ph type="title"/>
          </p:nvPr>
        </p:nvSpPr>
        <p:spPr>
          <a:xfrm>
            <a:off x="628650" y="273844"/>
            <a:ext cx="7886700" cy="994172"/>
          </a:xfrm>
          <a:prstGeom prst="rect">
            <a:avLst/>
          </a:prstGeom>
          <a:noFill/>
          <a:ln>
            <a:noFill/>
          </a:ln>
        </p:spPr>
        <p:txBody>
          <a:bodyPr anchorCtr="0" anchor="b" bIns="91425" lIns="91425" rIns="91425" wrap="square" tIns="91425">
            <a:noAutofit/>
          </a:bodyPr>
          <a:lstStyle/>
          <a:p>
            <a:pPr indent="-190500" lvl="0" marL="0" marR="0" rtl="0" algn="l">
              <a:lnSpc>
                <a:spcPct val="100000"/>
              </a:lnSpc>
              <a:spcBef>
                <a:spcPts val="0"/>
              </a:spcBef>
              <a:spcAft>
                <a:spcPts val="0"/>
              </a:spcAft>
              <a:buClr>
                <a:schemeClr val="dk1"/>
              </a:buClr>
              <a:buSzPct val="100000"/>
              <a:buFont typeface="Arial"/>
              <a:buNone/>
            </a:pPr>
            <a:r>
              <a:rPr b="0" i="0" lang="en-US" sz="3000" u="sng" cap="none" strike="noStrike">
                <a:solidFill>
                  <a:schemeClr val="dk1"/>
                </a:solidFill>
                <a:latin typeface="Cambria"/>
                <a:ea typeface="Cambria"/>
                <a:cs typeface="Cambria"/>
                <a:sym typeface="Cambria"/>
              </a:rPr>
              <a:t>Linearity is Not Enough</a:t>
            </a:r>
          </a:p>
        </p:txBody>
      </p:sp>
      <p:sp>
        <p:nvSpPr>
          <p:cNvPr id="620" name="Shape 620"/>
          <p:cNvSpPr txBox="1"/>
          <p:nvPr>
            <p:ph idx="12" type="sldNum"/>
          </p:nvPr>
        </p:nvSpPr>
        <p:spPr>
          <a:xfrm>
            <a:off x="6457950" y="4767263"/>
            <a:ext cx="2057400" cy="273844"/>
          </a:xfrm>
          <a:prstGeom prst="rect">
            <a:avLst/>
          </a:prstGeom>
          <a:noFill/>
          <a:ln>
            <a:noFill/>
          </a:ln>
        </p:spPr>
        <p:txBody>
          <a:bodyPr anchorCtr="0" anchor="ctr" bIns="91425" lIns="91425" rIns="91425" wrap="square" tIns="91425">
            <a:noAutofit/>
          </a:bodyPr>
          <a:lstStyle/>
          <a:p>
            <a:pPr indent="-57150" lvl="0" marL="0" marR="0" rtl="0" algn="r">
              <a:spcBef>
                <a:spcPts val="0"/>
              </a:spcBef>
              <a:buClr>
                <a:schemeClr val="dk2"/>
              </a:buClr>
              <a:buSzPct val="100000"/>
              <a:buFont typeface="Cambria"/>
              <a:buNone/>
            </a:pPr>
            <a:fld id="{00000000-1234-1234-1234-123412341234}" type="slidenum">
              <a:rPr b="0" i="0" lang="en-US" sz="900" u="none" cap="none" strike="noStrike">
                <a:solidFill>
                  <a:schemeClr val="dk2"/>
                </a:solidFill>
                <a:latin typeface="Cambria"/>
                <a:ea typeface="Cambria"/>
                <a:cs typeface="Cambria"/>
                <a:sym typeface="Cambria"/>
              </a:rPr>
              <a:t>‹#›</a:t>
            </a:fld>
          </a:p>
        </p:txBody>
      </p:sp>
      <p:sp>
        <p:nvSpPr>
          <p:cNvPr id="621" name="Shape 621"/>
          <p:cNvSpPr txBox="1"/>
          <p:nvPr>
            <p:ph idx="4294967295" type="subTitle"/>
          </p:nvPr>
        </p:nvSpPr>
        <p:spPr>
          <a:xfrm>
            <a:off x="628650" y="1185546"/>
            <a:ext cx="8229600" cy="657225"/>
          </a:xfrm>
          <a:prstGeom prst="rect">
            <a:avLst/>
          </a:prstGeom>
          <a:noFill/>
          <a:ln>
            <a:noFill/>
          </a:ln>
        </p:spPr>
        <p:txBody>
          <a:bodyPr anchorCtr="0" anchor="t" bIns="91425" lIns="91425" rIns="91425" wrap="square" tIns="91425">
            <a:noAutofit/>
          </a:bodyPr>
          <a:lstStyle/>
          <a:p>
            <a:pPr indent="-152400" lvl="0" marL="0" marR="0" rtl="0" algn="l">
              <a:lnSpc>
                <a:spcPct val="100000"/>
              </a:lnSpc>
              <a:spcBef>
                <a:spcPts val="0"/>
              </a:spcBef>
              <a:spcAft>
                <a:spcPts val="0"/>
              </a:spcAft>
              <a:buClr>
                <a:schemeClr val="dk1"/>
              </a:buClr>
              <a:buSzPct val="100000"/>
              <a:buFont typeface="Arial"/>
              <a:buNone/>
            </a:pPr>
            <a:r>
              <a:rPr b="0" i="1" lang="en-US" sz="2400" u="none" cap="none" strike="noStrike">
                <a:solidFill>
                  <a:schemeClr val="dk1"/>
                </a:solidFill>
                <a:latin typeface="Cambria"/>
                <a:ea typeface="Cambria"/>
                <a:cs typeface="Cambria"/>
                <a:sym typeface="Cambria"/>
              </a:rPr>
              <a:t>To classify we need to separate the data into red vs. blue</a:t>
            </a:r>
          </a:p>
          <a:p>
            <a:pPr indent="-152400" lvl="0" marL="0" marR="0" rtl="0" algn="l">
              <a:lnSpc>
                <a:spcPct val="100000"/>
              </a:lnSpc>
              <a:spcBef>
                <a:spcPts val="0"/>
              </a:spcBef>
              <a:spcAft>
                <a:spcPts val="0"/>
              </a:spcAft>
              <a:buClr>
                <a:schemeClr val="dk1"/>
              </a:buClr>
              <a:buSzPct val="100000"/>
              <a:buFont typeface="Arial"/>
              <a:buNone/>
            </a:pPr>
            <a:r>
              <a:t/>
            </a:r>
            <a:endParaRPr b="0" i="0" sz="2400" u="none" cap="none" strike="noStrike">
              <a:solidFill>
                <a:schemeClr val="dk1"/>
              </a:solidFill>
              <a:latin typeface="Arial"/>
              <a:ea typeface="Arial"/>
              <a:cs typeface="Arial"/>
              <a:sym typeface="Arial"/>
            </a:endParaRPr>
          </a:p>
        </p:txBody>
      </p:sp>
      <p:sp>
        <p:nvSpPr>
          <p:cNvPr id="622" name="Shape 622"/>
          <p:cNvSpPr/>
          <p:nvPr/>
        </p:nvSpPr>
        <p:spPr>
          <a:xfrm>
            <a:off x="2239279" y="3331588"/>
            <a:ext cx="112500" cy="112500"/>
          </a:xfrm>
          <a:prstGeom prst="roundRect">
            <a:avLst>
              <a:gd fmla="val 16667" name="adj"/>
            </a:avLst>
          </a:prstGeom>
          <a:solidFill>
            <a:srgbClr val="0086B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623" name="Shape 623"/>
          <p:cNvSpPr/>
          <p:nvPr/>
        </p:nvSpPr>
        <p:spPr>
          <a:xfrm>
            <a:off x="4333450" y="2077238"/>
            <a:ext cx="112500" cy="112500"/>
          </a:xfrm>
          <a:prstGeom prst="roundRect">
            <a:avLst>
              <a:gd fmla="val 16667" name="adj"/>
            </a:avLst>
          </a:prstGeom>
          <a:solidFill>
            <a:srgbClr val="CC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624" name="Shape 624"/>
          <p:cNvSpPr/>
          <p:nvPr/>
        </p:nvSpPr>
        <p:spPr>
          <a:xfrm>
            <a:off x="4333450" y="2518738"/>
            <a:ext cx="112500" cy="112500"/>
          </a:xfrm>
          <a:prstGeom prst="roundRect">
            <a:avLst>
              <a:gd fmla="val 16667" name="adj"/>
            </a:avLst>
          </a:prstGeom>
          <a:solidFill>
            <a:srgbClr val="0086B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cxnSp>
        <p:nvCxnSpPr>
          <p:cNvPr id="625" name="Shape 625"/>
          <p:cNvCxnSpPr/>
          <p:nvPr/>
        </p:nvCxnSpPr>
        <p:spPr>
          <a:xfrm>
            <a:off x="2300329" y="2016825"/>
            <a:ext cx="0" cy="2927700"/>
          </a:xfrm>
          <a:prstGeom prst="straightConnector1">
            <a:avLst/>
          </a:prstGeom>
          <a:noFill/>
          <a:ln cap="flat" cmpd="sng" w="9525">
            <a:solidFill>
              <a:schemeClr val="dk2"/>
            </a:solidFill>
            <a:prstDash val="solid"/>
            <a:round/>
            <a:headEnd len="med" w="med" type="none"/>
            <a:tailEnd len="med" w="med" type="none"/>
          </a:ln>
        </p:spPr>
      </p:cxnSp>
      <p:cxnSp>
        <p:nvCxnSpPr>
          <p:cNvPr id="626" name="Shape 626"/>
          <p:cNvCxnSpPr/>
          <p:nvPr/>
        </p:nvCxnSpPr>
        <p:spPr>
          <a:xfrm rot="10800000">
            <a:off x="664779" y="3473975"/>
            <a:ext cx="3374100" cy="0"/>
          </a:xfrm>
          <a:prstGeom prst="straightConnector1">
            <a:avLst/>
          </a:prstGeom>
          <a:noFill/>
          <a:ln cap="flat" cmpd="sng" w="9525">
            <a:solidFill>
              <a:schemeClr val="dk2"/>
            </a:solidFill>
            <a:prstDash val="solid"/>
            <a:round/>
            <a:headEnd len="med" w="med" type="none"/>
            <a:tailEnd len="med" w="med" type="none"/>
          </a:ln>
        </p:spPr>
      </p:cxnSp>
      <p:sp>
        <p:nvSpPr>
          <p:cNvPr id="627" name="Shape 627"/>
          <p:cNvSpPr/>
          <p:nvPr/>
        </p:nvSpPr>
        <p:spPr>
          <a:xfrm>
            <a:off x="1440829" y="2557475"/>
            <a:ext cx="112500" cy="112500"/>
          </a:xfrm>
          <a:prstGeom prst="roundRect">
            <a:avLst>
              <a:gd fmla="val 16667" name="adj"/>
            </a:avLst>
          </a:prstGeom>
          <a:solidFill>
            <a:srgbClr val="CC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628" name="Shape 628"/>
          <p:cNvSpPr/>
          <p:nvPr/>
        </p:nvSpPr>
        <p:spPr>
          <a:xfrm>
            <a:off x="1593229" y="2709875"/>
            <a:ext cx="112500" cy="112500"/>
          </a:xfrm>
          <a:prstGeom prst="roundRect">
            <a:avLst>
              <a:gd fmla="val 16667" name="adj"/>
            </a:avLst>
          </a:prstGeom>
          <a:solidFill>
            <a:srgbClr val="CC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629" name="Shape 629"/>
          <p:cNvSpPr/>
          <p:nvPr/>
        </p:nvSpPr>
        <p:spPr>
          <a:xfrm>
            <a:off x="2416904" y="2951038"/>
            <a:ext cx="112500" cy="112500"/>
          </a:xfrm>
          <a:prstGeom prst="roundRect">
            <a:avLst>
              <a:gd fmla="val 16667" name="adj"/>
            </a:avLst>
          </a:prstGeom>
          <a:solidFill>
            <a:srgbClr val="0086B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630" name="Shape 630"/>
          <p:cNvSpPr/>
          <p:nvPr/>
        </p:nvSpPr>
        <p:spPr>
          <a:xfrm>
            <a:off x="1113954" y="3676750"/>
            <a:ext cx="112500" cy="112500"/>
          </a:xfrm>
          <a:prstGeom prst="roundRect">
            <a:avLst>
              <a:gd fmla="val 16667" name="adj"/>
            </a:avLst>
          </a:prstGeom>
          <a:solidFill>
            <a:srgbClr val="CC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631" name="Shape 631"/>
          <p:cNvSpPr/>
          <p:nvPr/>
        </p:nvSpPr>
        <p:spPr>
          <a:xfrm>
            <a:off x="2021504" y="3219100"/>
            <a:ext cx="112500" cy="112500"/>
          </a:xfrm>
          <a:prstGeom prst="roundRect">
            <a:avLst>
              <a:gd fmla="val 16667" name="adj"/>
            </a:avLst>
          </a:prstGeom>
          <a:solidFill>
            <a:srgbClr val="0086B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632" name="Shape 632"/>
          <p:cNvSpPr/>
          <p:nvPr/>
        </p:nvSpPr>
        <p:spPr>
          <a:xfrm>
            <a:off x="2529404" y="3143338"/>
            <a:ext cx="112500" cy="112500"/>
          </a:xfrm>
          <a:prstGeom prst="roundRect">
            <a:avLst>
              <a:gd fmla="val 16667" name="adj"/>
            </a:avLst>
          </a:prstGeom>
          <a:solidFill>
            <a:srgbClr val="0086B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633" name="Shape 633"/>
          <p:cNvSpPr/>
          <p:nvPr/>
        </p:nvSpPr>
        <p:spPr>
          <a:xfrm>
            <a:off x="3407504" y="2838538"/>
            <a:ext cx="112500" cy="112500"/>
          </a:xfrm>
          <a:prstGeom prst="roundRect">
            <a:avLst>
              <a:gd fmla="val 16667" name="adj"/>
            </a:avLst>
          </a:prstGeom>
          <a:solidFill>
            <a:srgbClr val="C3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634" name="Shape 634"/>
          <p:cNvSpPr/>
          <p:nvPr/>
        </p:nvSpPr>
        <p:spPr>
          <a:xfrm>
            <a:off x="3295004" y="3919438"/>
            <a:ext cx="112500" cy="112500"/>
          </a:xfrm>
          <a:prstGeom prst="roundRect">
            <a:avLst>
              <a:gd fmla="val 16667" name="adj"/>
            </a:avLst>
          </a:prstGeom>
          <a:solidFill>
            <a:srgbClr val="C3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635" name="Shape 635"/>
          <p:cNvSpPr/>
          <p:nvPr/>
        </p:nvSpPr>
        <p:spPr>
          <a:xfrm>
            <a:off x="2416904" y="3692088"/>
            <a:ext cx="112500" cy="112500"/>
          </a:xfrm>
          <a:prstGeom prst="roundRect">
            <a:avLst>
              <a:gd fmla="val 16667" name="adj"/>
            </a:avLst>
          </a:prstGeom>
          <a:solidFill>
            <a:srgbClr val="0086B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636" name="Shape 636"/>
          <p:cNvSpPr txBox="1"/>
          <p:nvPr/>
        </p:nvSpPr>
        <p:spPr>
          <a:xfrm>
            <a:off x="4445950" y="1944788"/>
            <a:ext cx="1140000" cy="377400"/>
          </a:xfrm>
          <a:prstGeom prst="rect">
            <a:avLst/>
          </a:prstGeom>
          <a:noFill/>
          <a:ln>
            <a:noFill/>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rPr b="0" i="0" lang="en-US" sz="1400" u="none" cap="none" strike="noStrike">
                <a:solidFill>
                  <a:srgbClr val="000000"/>
                </a:solidFill>
                <a:latin typeface="Arial"/>
                <a:ea typeface="Arial"/>
                <a:cs typeface="Arial"/>
                <a:sym typeface="Arial"/>
              </a:rPr>
              <a:t>y = -1</a:t>
            </a:r>
          </a:p>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ct val="100000"/>
              <a:buFont typeface="Arial"/>
              <a:buNone/>
            </a:pPr>
            <a:r>
              <a:rPr b="0" i="0" lang="en-US" sz="1400" u="none" cap="none" strike="noStrike">
                <a:solidFill>
                  <a:srgbClr val="000000"/>
                </a:solidFill>
                <a:latin typeface="Arial"/>
                <a:ea typeface="Arial"/>
                <a:cs typeface="Arial"/>
                <a:sym typeface="Arial"/>
              </a:rPr>
              <a:t>y =  1</a:t>
            </a:r>
          </a:p>
        </p:txBody>
      </p:sp>
      <p:sp>
        <p:nvSpPr>
          <p:cNvPr id="637" name="Shape 637"/>
          <p:cNvSpPr txBox="1"/>
          <p:nvPr/>
        </p:nvSpPr>
        <p:spPr>
          <a:xfrm>
            <a:off x="5678552" y="2478852"/>
            <a:ext cx="953400" cy="1288200"/>
          </a:xfrm>
          <a:prstGeom prst="rect">
            <a:avLst/>
          </a:prstGeom>
          <a:noFill/>
          <a:ln>
            <a:noFill/>
          </a:ln>
        </p:spPr>
        <p:txBody>
          <a:bodyPr anchorCtr="0" anchor="ctr" bIns="91425" lIns="91425" rIns="91425" wrap="square" tIns="91425">
            <a:noAutofit/>
          </a:bodyPr>
          <a:lstStyle/>
          <a:p>
            <a:pPr indent="-457200" lvl="0" marL="0" marR="0" rtl="0" algn="ctr">
              <a:lnSpc>
                <a:spcPct val="100000"/>
              </a:lnSpc>
              <a:spcBef>
                <a:spcPts val="0"/>
              </a:spcBef>
              <a:spcAft>
                <a:spcPts val="0"/>
              </a:spcAft>
              <a:buClr>
                <a:srgbClr val="000000"/>
              </a:buClr>
              <a:buSzPct val="100000"/>
              <a:buFont typeface="Arial"/>
              <a:buNone/>
            </a:pPr>
            <a:r>
              <a:t/>
            </a:r>
            <a:endParaRPr b="1" i="0" sz="7200" u="none" cap="none" strike="noStrike">
              <a:solidFill>
                <a:srgbClr val="000000"/>
              </a:solidFill>
              <a:latin typeface="Arial"/>
              <a:ea typeface="Arial"/>
              <a:cs typeface="Arial"/>
              <a:sym typeface="Arial"/>
            </a:endParaRPr>
          </a:p>
        </p:txBody>
      </p:sp>
      <p:sp>
        <p:nvSpPr>
          <p:cNvPr id="638" name="Shape 638"/>
          <p:cNvSpPr txBox="1"/>
          <p:nvPr/>
        </p:nvSpPr>
        <p:spPr>
          <a:xfrm>
            <a:off x="3983700" y="3277175"/>
            <a:ext cx="453600" cy="393600"/>
          </a:xfrm>
          <a:prstGeom prst="rect">
            <a:avLst/>
          </a:prstGeom>
          <a:noFill/>
          <a:ln>
            <a:noFill/>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rPr b="0" i="0" lang="en-US" sz="1400" u="none" cap="none" strike="noStrike">
                <a:solidFill>
                  <a:srgbClr val="000000"/>
                </a:solidFill>
                <a:latin typeface="Arial"/>
                <a:ea typeface="Arial"/>
                <a:cs typeface="Arial"/>
                <a:sym typeface="Arial"/>
              </a:rPr>
              <a:t>x</a:t>
            </a:r>
            <a:r>
              <a:rPr b="0" baseline="-25000" i="0" lang="en-US" sz="1400" u="none" cap="none" strike="noStrike">
                <a:solidFill>
                  <a:srgbClr val="000000"/>
                </a:solidFill>
                <a:latin typeface="Arial"/>
                <a:ea typeface="Arial"/>
                <a:cs typeface="Arial"/>
                <a:sym typeface="Arial"/>
              </a:rPr>
              <a:t>1</a:t>
            </a:r>
          </a:p>
        </p:txBody>
      </p:sp>
      <p:sp>
        <p:nvSpPr>
          <p:cNvPr id="639" name="Shape 639"/>
          <p:cNvSpPr txBox="1"/>
          <p:nvPr/>
        </p:nvSpPr>
        <p:spPr>
          <a:xfrm>
            <a:off x="2159196" y="1683650"/>
            <a:ext cx="453600" cy="393600"/>
          </a:xfrm>
          <a:prstGeom prst="rect">
            <a:avLst/>
          </a:prstGeom>
          <a:noFill/>
          <a:ln>
            <a:noFill/>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rPr b="0" i="0" lang="en-US" sz="1400" u="none" cap="none" strike="noStrike">
                <a:solidFill>
                  <a:srgbClr val="000000"/>
                </a:solidFill>
                <a:latin typeface="Arial"/>
                <a:ea typeface="Arial"/>
                <a:cs typeface="Arial"/>
                <a:sym typeface="Arial"/>
              </a:rPr>
              <a:t>x</a:t>
            </a:r>
            <a:r>
              <a:rPr b="0" baseline="-25000" i="0" lang="en-US" sz="1400" u="none" cap="none" strike="noStrike">
                <a:solidFill>
                  <a:srgbClr val="000000"/>
                </a:solidFill>
                <a:latin typeface="Arial"/>
                <a:ea typeface="Arial"/>
                <a:cs typeface="Arial"/>
                <a:sym typeface="Arial"/>
              </a:rPr>
              <a:t>2</a:t>
            </a:r>
          </a:p>
        </p:txBody>
      </p:sp>
      <p:sp>
        <p:nvSpPr>
          <p:cNvPr id="640" name="Shape 640"/>
          <p:cNvSpPr txBox="1"/>
          <p:nvPr/>
        </p:nvSpPr>
        <p:spPr>
          <a:xfrm>
            <a:off x="5359525" y="2631700"/>
            <a:ext cx="1769400" cy="1288200"/>
          </a:xfrm>
          <a:prstGeom prst="rect">
            <a:avLst/>
          </a:prstGeom>
          <a:noFill/>
          <a:ln>
            <a:noFill/>
          </a:ln>
        </p:spPr>
        <p:txBody>
          <a:bodyPr anchorCtr="0" anchor="ctr" bIns="91425" lIns="91425" rIns="91425" wrap="square" tIns="91425">
            <a:noAutofit/>
          </a:bodyPr>
          <a:lstStyle/>
          <a:p>
            <a:pPr indent="-457200" lvl="0" marL="0" marR="0" rtl="0" algn="ctr">
              <a:lnSpc>
                <a:spcPct val="100000"/>
              </a:lnSpc>
              <a:spcBef>
                <a:spcPts val="0"/>
              </a:spcBef>
              <a:spcAft>
                <a:spcPts val="0"/>
              </a:spcAft>
              <a:buClr>
                <a:srgbClr val="000000"/>
              </a:buClr>
              <a:buSzPct val="100000"/>
              <a:buFont typeface="Arial"/>
              <a:buNone/>
            </a:pPr>
            <a:r>
              <a:t/>
            </a:r>
            <a:endParaRPr b="1" i="0" sz="7200" u="none" cap="none" strike="noStrike">
              <a:solidFill>
                <a:srgbClr val="000000"/>
              </a:solidFill>
              <a:latin typeface="Arial"/>
              <a:ea typeface="Arial"/>
              <a:cs typeface="Arial"/>
              <a:sym typeface="Arial"/>
            </a:endParaRPr>
          </a:p>
        </p:txBody>
      </p:sp>
      <p:cxnSp>
        <p:nvCxnSpPr>
          <p:cNvPr id="641" name="Shape 641"/>
          <p:cNvCxnSpPr/>
          <p:nvPr/>
        </p:nvCxnSpPr>
        <p:spPr>
          <a:xfrm>
            <a:off x="682679" y="3475100"/>
            <a:ext cx="3343500" cy="0"/>
          </a:xfrm>
          <a:prstGeom prst="straightConnector1">
            <a:avLst/>
          </a:prstGeom>
          <a:noFill/>
          <a:ln cap="flat" cmpd="sng" w="38100">
            <a:solidFill>
              <a:srgbClr val="000000"/>
            </a:solidFill>
            <a:prstDash val="solid"/>
            <a:round/>
            <a:headEnd len="med" w="med" type="none"/>
            <a:tailEnd len="med" w="med" type="none"/>
          </a:ln>
        </p:spPr>
      </p:cxnSp>
      <p:sp>
        <p:nvSpPr>
          <p:cNvPr id="642" name="Shape 642"/>
          <p:cNvSpPr/>
          <p:nvPr/>
        </p:nvSpPr>
        <p:spPr>
          <a:xfrm>
            <a:off x="1578317" y="2542000"/>
            <a:ext cx="1691700" cy="1691700"/>
          </a:xfrm>
          <a:prstGeom prst="diamond">
            <a:avLst/>
          </a:prstGeom>
          <a:noFill/>
          <a:ln cap="flat" cmpd="sng" w="28575">
            <a:solidFill>
              <a:srgbClr val="000000"/>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643" name="Shape 643"/>
          <p:cNvSpPr txBox="1"/>
          <p:nvPr/>
        </p:nvSpPr>
        <p:spPr>
          <a:xfrm>
            <a:off x="5081725" y="2591350"/>
            <a:ext cx="2325000" cy="1288200"/>
          </a:xfrm>
          <a:prstGeom prst="rect">
            <a:avLst/>
          </a:prstGeom>
          <a:noFill/>
          <a:ln>
            <a:noFill/>
          </a:ln>
        </p:spPr>
        <p:txBody>
          <a:bodyPr anchorCtr="0" anchor="ctr" bIns="91425" lIns="91425" rIns="91425" wrap="square" tIns="91425">
            <a:noAutofit/>
          </a:bodyPr>
          <a:lstStyle/>
          <a:p>
            <a:pPr indent="-457200" lvl="0" marL="0" marR="0" rtl="0" algn="ctr">
              <a:lnSpc>
                <a:spcPct val="100000"/>
              </a:lnSpc>
              <a:spcBef>
                <a:spcPts val="0"/>
              </a:spcBef>
              <a:spcAft>
                <a:spcPts val="0"/>
              </a:spcAft>
              <a:buClr>
                <a:srgbClr val="000000"/>
              </a:buClr>
              <a:buSzPct val="100000"/>
              <a:buFont typeface="Arial"/>
              <a:buNone/>
            </a:pPr>
            <a:r>
              <a:rPr b="1" i="0" lang="en-US" sz="7200" u="none" cap="none" strike="noStrike">
                <a:solidFill>
                  <a:srgbClr val="000000"/>
                </a:solidFill>
                <a:latin typeface="Arial"/>
                <a:ea typeface="Arial"/>
                <a:cs typeface="Arial"/>
                <a:sym typeface="Arial"/>
              </a:rPr>
              <a:t>YES</a:t>
            </a:r>
          </a:p>
        </p:txBody>
      </p:sp>
      <p:sp>
        <p:nvSpPr>
          <p:cNvPr id="644" name="Shape 644"/>
          <p:cNvSpPr txBox="1"/>
          <p:nvPr/>
        </p:nvSpPr>
        <p:spPr>
          <a:xfrm>
            <a:off x="7096125" y="3879850"/>
            <a:ext cx="2047875" cy="657225"/>
          </a:xfrm>
          <a:prstGeom prst="rect">
            <a:avLst/>
          </a:prstGeom>
          <a:noFill/>
          <a:ln>
            <a:noFill/>
          </a:ln>
        </p:spPr>
        <p:txBody>
          <a:bodyPr anchorCtr="0" anchor="t" bIns="91425" lIns="91425" rIns="91425" wrap="square" tIns="91425">
            <a:noAutofit/>
          </a:bodyPr>
          <a:lstStyle/>
          <a:p>
            <a:pPr indent="-152400" lvl="0" marL="0" marR="0" rtl="0" algn="l">
              <a:lnSpc>
                <a:spcPct val="100000"/>
              </a:lnSpc>
              <a:spcBef>
                <a:spcPts val="0"/>
              </a:spcBef>
              <a:buClr>
                <a:schemeClr val="dk1"/>
              </a:buClr>
              <a:buSzPct val="100000"/>
              <a:buFont typeface="Arial"/>
              <a:buNone/>
            </a:pPr>
            <a:r>
              <a:rPr b="0" i="0" lang="en-US" sz="2400" u="none" cap="none" strike="noStrike">
                <a:solidFill>
                  <a:schemeClr val="dk1"/>
                </a:solidFill>
                <a:latin typeface="Arial"/>
                <a:ea typeface="Arial"/>
                <a:cs typeface="Arial"/>
                <a:sym typeface="Arial"/>
              </a:rPr>
              <a:t>Non-linearity!</a:t>
            </a:r>
          </a:p>
        </p:txBody>
      </p:sp>
      <p:pic>
        <p:nvPicPr>
          <p:cNvPr id="645" name="Shape 645"/>
          <p:cNvPicPr preferRelativeResize="0"/>
          <p:nvPr/>
        </p:nvPicPr>
        <p:blipFill rotWithShape="1">
          <a:blip r:embed="rId3">
            <a:alphaModFix/>
          </a:blip>
          <a:srcRect b="0" l="0" r="0" t="0"/>
          <a:stretch/>
        </p:blipFill>
        <p:spPr>
          <a:xfrm>
            <a:off x="4516604" y="4510624"/>
            <a:ext cx="4112211" cy="39352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9" name="Shape 649"/>
        <p:cNvGrpSpPr/>
        <p:nvPr/>
      </p:nvGrpSpPr>
      <p:grpSpPr>
        <a:xfrm>
          <a:off x="0" y="0"/>
          <a:ext cx="0" cy="0"/>
          <a:chOff x="0" y="0"/>
          <a:chExt cx="0" cy="0"/>
        </a:xfrm>
      </p:grpSpPr>
      <p:sp>
        <p:nvSpPr>
          <p:cNvPr id="650" name="Shape 650"/>
          <p:cNvSpPr txBox="1"/>
          <p:nvPr>
            <p:ph type="title"/>
          </p:nvPr>
        </p:nvSpPr>
        <p:spPr>
          <a:xfrm>
            <a:off x="628650" y="273844"/>
            <a:ext cx="7886700" cy="994172"/>
          </a:xfrm>
          <a:prstGeom prst="rect">
            <a:avLst/>
          </a:prstGeom>
          <a:noFill/>
          <a:ln>
            <a:noFill/>
          </a:ln>
        </p:spPr>
        <p:txBody>
          <a:bodyPr anchorCtr="0" anchor="b" bIns="91425" lIns="91425" rIns="91425" wrap="square" tIns="91425">
            <a:noAutofit/>
          </a:bodyPr>
          <a:lstStyle/>
          <a:p>
            <a:pPr indent="-190500" lvl="0" marL="0" marR="0" rtl="0" algn="l">
              <a:lnSpc>
                <a:spcPct val="100000"/>
              </a:lnSpc>
              <a:spcBef>
                <a:spcPts val="0"/>
              </a:spcBef>
              <a:spcAft>
                <a:spcPts val="0"/>
              </a:spcAft>
              <a:buClr>
                <a:schemeClr val="dk1"/>
              </a:buClr>
              <a:buSzPct val="100000"/>
              <a:buFont typeface="Arial"/>
              <a:buNone/>
            </a:pPr>
            <a:r>
              <a:rPr b="0" i="0" lang="en-US" sz="3000" u="sng" cap="none" strike="noStrike">
                <a:solidFill>
                  <a:schemeClr val="dk1"/>
                </a:solidFill>
                <a:latin typeface="Cambria"/>
                <a:ea typeface="Cambria"/>
                <a:cs typeface="Cambria"/>
                <a:sym typeface="Cambria"/>
              </a:rPr>
              <a:t>The Limits of Linearity</a:t>
            </a:r>
          </a:p>
        </p:txBody>
      </p:sp>
      <p:sp>
        <p:nvSpPr>
          <p:cNvPr id="651" name="Shape 651"/>
          <p:cNvSpPr txBox="1"/>
          <p:nvPr>
            <p:ph idx="12" type="sldNum"/>
          </p:nvPr>
        </p:nvSpPr>
        <p:spPr>
          <a:xfrm>
            <a:off x="6457950" y="4767263"/>
            <a:ext cx="2057400" cy="273844"/>
          </a:xfrm>
          <a:prstGeom prst="rect">
            <a:avLst/>
          </a:prstGeom>
          <a:noFill/>
          <a:ln>
            <a:noFill/>
          </a:ln>
        </p:spPr>
        <p:txBody>
          <a:bodyPr anchorCtr="0" anchor="ctr" bIns="91425" lIns="91425" rIns="91425" wrap="square" tIns="91425">
            <a:noAutofit/>
          </a:bodyPr>
          <a:lstStyle/>
          <a:p>
            <a:pPr indent="-57150" lvl="0" marL="0" marR="0" rtl="0" algn="r">
              <a:spcBef>
                <a:spcPts val="0"/>
              </a:spcBef>
              <a:buClr>
                <a:schemeClr val="dk2"/>
              </a:buClr>
              <a:buSzPct val="100000"/>
              <a:buFont typeface="Cambria"/>
              <a:buNone/>
            </a:pPr>
            <a:fld id="{00000000-1234-1234-1234-123412341234}" type="slidenum">
              <a:rPr b="0" i="0" lang="en-US" sz="900" u="none" cap="none" strike="noStrike">
                <a:solidFill>
                  <a:schemeClr val="dk2"/>
                </a:solidFill>
                <a:latin typeface="Cambria"/>
                <a:ea typeface="Cambria"/>
                <a:cs typeface="Cambria"/>
                <a:sym typeface="Cambria"/>
              </a:rPr>
              <a:t>‹#›</a:t>
            </a:fld>
          </a:p>
        </p:txBody>
      </p:sp>
      <p:sp>
        <p:nvSpPr>
          <p:cNvPr id="652" name="Shape 652"/>
          <p:cNvSpPr txBox="1"/>
          <p:nvPr>
            <p:ph idx="4294967295" type="subTitle"/>
          </p:nvPr>
        </p:nvSpPr>
        <p:spPr>
          <a:xfrm>
            <a:off x="628650" y="1401565"/>
            <a:ext cx="5743575" cy="769937"/>
          </a:xfrm>
          <a:prstGeom prst="rect">
            <a:avLst/>
          </a:prstGeom>
          <a:noFill/>
          <a:ln>
            <a:noFill/>
          </a:ln>
        </p:spPr>
        <p:txBody>
          <a:bodyPr anchorCtr="0" anchor="t" bIns="91425" lIns="91425" rIns="91425" wrap="square" tIns="91425">
            <a:noAutofit/>
          </a:bodyPr>
          <a:lstStyle/>
          <a:p>
            <a:pPr indent="-127000" lvl="0" marL="0" marR="0" rtl="0" algn="l">
              <a:lnSpc>
                <a:spcPct val="100000"/>
              </a:lnSpc>
              <a:spcBef>
                <a:spcPts val="0"/>
              </a:spcBef>
              <a:spcAft>
                <a:spcPts val="0"/>
              </a:spcAft>
              <a:buClr>
                <a:schemeClr val="dk1"/>
              </a:buClr>
              <a:buSzPct val="100000"/>
              <a:buFont typeface="Arial"/>
              <a:buNone/>
            </a:pPr>
            <a:r>
              <a:rPr b="0" i="0" lang="en-US" sz="2000" u="none" cap="none" strike="noStrike">
                <a:solidFill>
                  <a:schemeClr val="dk1"/>
                </a:solidFill>
                <a:latin typeface="Cambria"/>
                <a:ea typeface="Cambria"/>
                <a:cs typeface="Cambria"/>
                <a:sym typeface="Cambria"/>
              </a:rPr>
              <a:t>Linear steps </a:t>
            </a:r>
            <a:r>
              <a:rPr b="1" i="0" lang="en-US" sz="2000" u="none" cap="none" strike="noStrike">
                <a:solidFill>
                  <a:schemeClr val="dk1"/>
                </a:solidFill>
                <a:latin typeface="Cambria"/>
                <a:ea typeface="Cambria"/>
                <a:cs typeface="Cambria"/>
                <a:sym typeface="Cambria"/>
              </a:rPr>
              <a:t>collapse</a:t>
            </a:r>
            <a:r>
              <a:rPr b="0" i="0" lang="en-US" sz="2000" u="none" cap="none" strike="noStrike">
                <a:solidFill>
                  <a:schemeClr val="dk1"/>
                </a:solidFill>
                <a:latin typeface="Cambria"/>
                <a:ea typeface="Cambria"/>
                <a:cs typeface="Cambria"/>
                <a:sym typeface="Cambria"/>
              </a:rPr>
              <a:t> and stay linear</a:t>
            </a:r>
          </a:p>
          <a:p>
            <a:pPr indent="-152400" lvl="0" marL="0" marR="0" rtl="0" algn="l">
              <a:lnSpc>
                <a:spcPct val="100000"/>
              </a:lnSpc>
              <a:spcBef>
                <a:spcPts val="0"/>
              </a:spcBef>
              <a:spcAft>
                <a:spcPts val="0"/>
              </a:spcAft>
              <a:buClr>
                <a:schemeClr val="dk1"/>
              </a:buClr>
              <a:buSzPct val="100000"/>
              <a:buFont typeface="Arial"/>
              <a:buNone/>
            </a:pPr>
            <a:r>
              <a:t/>
            </a:r>
            <a:endParaRPr b="0" i="0" sz="2400" u="none" cap="none" strike="noStrike">
              <a:solidFill>
                <a:schemeClr val="dk1"/>
              </a:solidFill>
              <a:latin typeface="Arial"/>
              <a:ea typeface="Arial"/>
              <a:cs typeface="Arial"/>
              <a:sym typeface="Arial"/>
            </a:endParaRPr>
          </a:p>
        </p:txBody>
      </p:sp>
      <p:sp>
        <p:nvSpPr>
          <p:cNvPr id="653" name="Shape 653"/>
          <p:cNvSpPr txBox="1"/>
          <p:nvPr>
            <p:ph idx="4294967295" type="subTitle"/>
          </p:nvPr>
        </p:nvSpPr>
        <p:spPr>
          <a:xfrm>
            <a:off x="667750" y="3715957"/>
            <a:ext cx="6515100" cy="566738"/>
          </a:xfrm>
          <a:prstGeom prst="rect">
            <a:avLst/>
          </a:prstGeom>
          <a:noFill/>
          <a:ln>
            <a:noFill/>
          </a:ln>
        </p:spPr>
        <p:txBody>
          <a:bodyPr anchorCtr="0" anchor="t" bIns="91425" lIns="91425" rIns="91425" wrap="square" tIns="91425">
            <a:noAutofit/>
          </a:bodyPr>
          <a:lstStyle/>
          <a:p>
            <a:pPr indent="-127000" lvl="0" marL="0" marR="0" rtl="0" algn="l">
              <a:lnSpc>
                <a:spcPct val="100000"/>
              </a:lnSpc>
              <a:spcBef>
                <a:spcPts val="0"/>
              </a:spcBef>
              <a:spcAft>
                <a:spcPts val="0"/>
              </a:spcAft>
              <a:buClr>
                <a:schemeClr val="dk1"/>
              </a:buClr>
              <a:buSzPct val="100000"/>
              <a:buFont typeface="Arial"/>
              <a:buNone/>
            </a:pPr>
            <a:r>
              <a:rPr b="0" i="0" lang="en-US" sz="2000" u="none" cap="none" strike="noStrike">
                <a:solidFill>
                  <a:schemeClr val="dk1"/>
                </a:solidFill>
                <a:latin typeface="Cambria"/>
                <a:ea typeface="Cambria"/>
                <a:cs typeface="Cambria"/>
                <a:sym typeface="Cambria"/>
              </a:rPr>
              <a:t>Linear layers alone do not meaningfully stack</a:t>
            </a:r>
          </a:p>
        </p:txBody>
      </p:sp>
      <p:pic>
        <p:nvPicPr>
          <p:cNvPr id="654" name="Shape 654"/>
          <p:cNvPicPr preferRelativeResize="0"/>
          <p:nvPr/>
        </p:nvPicPr>
        <p:blipFill rotWithShape="1">
          <a:blip r:embed="rId3">
            <a:alphaModFix/>
          </a:blip>
          <a:srcRect b="0" l="0" r="0" t="0"/>
          <a:stretch/>
        </p:blipFill>
        <p:spPr>
          <a:xfrm>
            <a:off x="568075" y="2249200"/>
            <a:ext cx="2296989" cy="1170111"/>
          </a:xfrm>
          <a:prstGeom prst="rect">
            <a:avLst/>
          </a:prstGeom>
          <a:noFill/>
          <a:ln>
            <a:noFill/>
          </a:ln>
        </p:spPr>
      </p:pic>
      <p:sp>
        <p:nvSpPr>
          <p:cNvPr id="655" name="Shape 655"/>
          <p:cNvSpPr/>
          <p:nvPr/>
        </p:nvSpPr>
        <p:spPr>
          <a:xfrm>
            <a:off x="3730565" y="2633300"/>
            <a:ext cx="1581600" cy="382800"/>
          </a:xfrm>
          <a:prstGeom prst="rightArrow">
            <a:avLst>
              <a:gd fmla="val 24869" name="adj1"/>
              <a:gd fmla="val 50000" name="adj2"/>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pic>
        <p:nvPicPr>
          <p:cNvPr id="656" name="Shape 656"/>
          <p:cNvPicPr preferRelativeResize="0"/>
          <p:nvPr/>
        </p:nvPicPr>
        <p:blipFill rotWithShape="1">
          <a:blip r:embed="rId4">
            <a:alphaModFix/>
          </a:blip>
          <a:srcRect b="0" l="0" r="0" t="0"/>
          <a:stretch/>
        </p:blipFill>
        <p:spPr>
          <a:xfrm>
            <a:off x="5686413" y="2600850"/>
            <a:ext cx="2985392" cy="447607"/>
          </a:xfrm>
          <a:prstGeom prst="rect">
            <a:avLst/>
          </a:prstGeom>
          <a:noFill/>
          <a:ln>
            <a:noFill/>
          </a:ln>
        </p:spPr>
      </p:pic>
      <p:pic>
        <p:nvPicPr>
          <p:cNvPr id="657" name="Shape 657"/>
          <p:cNvPicPr preferRelativeResize="0"/>
          <p:nvPr/>
        </p:nvPicPr>
        <p:blipFill rotWithShape="1">
          <a:blip r:embed="rId5">
            <a:alphaModFix/>
          </a:blip>
          <a:srcRect b="-23485" l="0" r="0" t="0"/>
          <a:stretch/>
        </p:blipFill>
        <p:spPr>
          <a:xfrm>
            <a:off x="3619125" y="3223150"/>
            <a:ext cx="1795464" cy="24392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1" name="Shape 661"/>
        <p:cNvGrpSpPr/>
        <p:nvPr/>
      </p:nvGrpSpPr>
      <p:grpSpPr>
        <a:xfrm>
          <a:off x="0" y="0"/>
          <a:ext cx="0" cy="0"/>
          <a:chOff x="0" y="0"/>
          <a:chExt cx="0" cy="0"/>
        </a:xfrm>
      </p:grpSpPr>
      <p:sp>
        <p:nvSpPr>
          <p:cNvPr id="662" name="Shape 662"/>
          <p:cNvSpPr txBox="1"/>
          <p:nvPr>
            <p:ph type="title"/>
          </p:nvPr>
        </p:nvSpPr>
        <p:spPr>
          <a:xfrm>
            <a:off x="628650" y="139468"/>
            <a:ext cx="7886700" cy="994172"/>
          </a:xfrm>
          <a:prstGeom prst="rect">
            <a:avLst/>
          </a:prstGeom>
          <a:noFill/>
          <a:ln>
            <a:noFill/>
          </a:ln>
        </p:spPr>
        <p:txBody>
          <a:bodyPr anchorCtr="0" anchor="b" bIns="91425" lIns="91425" rIns="91425" wrap="square" tIns="91425">
            <a:noAutofit/>
          </a:bodyPr>
          <a:lstStyle/>
          <a:p>
            <a:pPr indent="-190500" lvl="0" marL="0" marR="0" rtl="0" algn="l">
              <a:lnSpc>
                <a:spcPct val="100000"/>
              </a:lnSpc>
              <a:spcBef>
                <a:spcPts val="0"/>
              </a:spcBef>
              <a:spcAft>
                <a:spcPts val="0"/>
              </a:spcAft>
              <a:buClr>
                <a:schemeClr val="dk1"/>
              </a:buClr>
              <a:buSzPct val="100000"/>
              <a:buFont typeface="Arial"/>
              <a:buNone/>
            </a:pPr>
            <a:r>
              <a:rPr b="0" i="0" lang="en-US" sz="3000" u="sng" cap="none" strike="noStrike">
                <a:solidFill>
                  <a:schemeClr val="dk1"/>
                </a:solidFill>
                <a:latin typeface="Cambria"/>
                <a:ea typeface="Cambria"/>
                <a:cs typeface="Cambria"/>
                <a:sym typeface="Cambria"/>
              </a:rPr>
              <a:t>Non-linearity</a:t>
            </a:r>
          </a:p>
        </p:txBody>
      </p:sp>
      <p:sp>
        <p:nvSpPr>
          <p:cNvPr id="663" name="Shape 663"/>
          <p:cNvSpPr txBox="1"/>
          <p:nvPr>
            <p:ph idx="12" type="sldNum"/>
          </p:nvPr>
        </p:nvSpPr>
        <p:spPr>
          <a:xfrm>
            <a:off x="6457950" y="4767263"/>
            <a:ext cx="2057400" cy="273844"/>
          </a:xfrm>
          <a:prstGeom prst="rect">
            <a:avLst/>
          </a:prstGeom>
          <a:noFill/>
          <a:ln>
            <a:noFill/>
          </a:ln>
        </p:spPr>
        <p:txBody>
          <a:bodyPr anchorCtr="0" anchor="ctr" bIns="91425" lIns="91425" rIns="91425" wrap="square" tIns="91425">
            <a:noAutofit/>
          </a:bodyPr>
          <a:lstStyle/>
          <a:p>
            <a:pPr indent="-57150" lvl="0" marL="0" marR="0" rtl="0" algn="r">
              <a:spcBef>
                <a:spcPts val="0"/>
              </a:spcBef>
              <a:buClr>
                <a:schemeClr val="dk2"/>
              </a:buClr>
              <a:buSzPct val="100000"/>
              <a:buFont typeface="Cambria"/>
              <a:buNone/>
            </a:pPr>
            <a:fld id="{00000000-1234-1234-1234-123412341234}" type="slidenum">
              <a:rPr b="0" i="0" lang="en-US" sz="900" u="none" cap="none" strike="noStrike">
                <a:solidFill>
                  <a:schemeClr val="dk2"/>
                </a:solidFill>
                <a:latin typeface="Cambria"/>
                <a:ea typeface="Cambria"/>
                <a:cs typeface="Cambria"/>
                <a:sym typeface="Cambria"/>
              </a:rPr>
              <a:t>‹#›</a:t>
            </a:fld>
          </a:p>
        </p:txBody>
      </p:sp>
      <p:sp>
        <p:nvSpPr>
          <p:cNvPr id="664" name="Shape 664"/>
          <p:cNvSpPr txBox="1"/>
          <p:nvPr>
            <p:ph idx="4294967295" type="subTitle"/>
          </p:nvPr>
        </p:nvSpPr>
        <p:spPr>
          <a:xfrm>
            <a:off x="914400" y="4237008"/>
            <a:ext cx="8229600" cy="857250"/>
          </a:xfrm>
          <a:prstGeom prst="rect">
            <a:avLst/>
          </a:prstGeom>
          <a:noFill/>
          <a:ln>
            <a:noFill/>
          </a:ln>
        </p:spPr>
        <p:txBody>
          <a:bodyPr anchorCtr="0" anchor="t" bIns="91425" lIns="91425" rIns="91425" wrap="square" tIns="91425">
            <a:noAutofit/>
          </a:bodyPr>
          <a:lstStyle/>
          <a:p>
            <a:pPr indent="-58207" lvl="0" marL="0" marR="0" rtl="0" algn="l">
              <a:lnSpc>
                <a:spcPct val="100000"/>
              </a:lnSpc>
              <a:spcBef>
                <a:spcPts val="0"/>
              </a:spcBef>
              <a:spcAft>
                <a:spcPts val="0"/>
              </a:spcAft>
              <a:buClr>
                <a:schemeClr val="dk1"/>
              </a:buClr>
              <a:buSzPct val="45833"/>
              <a:buFont typeface="Arial"/>
              <a:buNone/>
            </a:pPr>
            <a:r>
              <a:rPr b="1" i="0" lang="en-US" sz="2000" u="none" cap="none" strike="noStrike">
                <a:solidFill>
                  <a:schemeClr val="dk1"/>
                </a:solidFill>
                <a:latin typeface="Cambria"/>
                <a:ea typeface="Cambria"/>
                <a:cs typeface="Cambria"/>
                <a:sym typeface="Cambria"/>
              </a:rPr>
              <a:t>Non-linearity</a:t>
            </a:r>
            <a:r>
              <a:rPr b="0" i="0" lang="en-US" sz="2000" u="none" cap="none" strike="noStrike">
                <a:solidFill>
                  <a:schemeClr val="dk1"/>
                </a:solidFill>
                <a:latin typeface="Cambria"/>
                <a:ea typeface="Cambria"/>
                <a:cs typeface="Cambria"/>
                <a:sym typeface="Cambria"/>
              </a:rPr>
              <a:t> is needed to deepen the representation</a:t>
            </a:r>
          </a:p>
          <a:p>
            <a:pPr indent="-127000" lvl="0" marL="0" marR="0" rtl="0" algn="l">
              <a:lnSpc>
                <a:spcPct val="100000"/>
              </a:lnSpc>
              <a:spcBef>
                <a:spcPts val="0"/>
              </a:spcBef>
              <a:spcAft>
                <a:spcPts val="0"/>
              </a:spcAft>
              <a:buClr>
                <a:schemeClr val="dk1"/>
              </a:buClr>
              <a:buSzPct val="100000"/>
              <a:buFont typeface="Arial"/>
              <a:buNone/>
            </a:pPr>
            <a:r>
              <a:rPr b="0" i="0" lang="en-US" sz="2000" u="none" cap="none" strike="noStrike">
                <a:solidFill>
                  <a:schemeClr val="dk1"/>
                </a:solidFill>
                <a:latin typeface="Cambria"/>
                <a:ea typeface="Cambria"/>
                <a:cs typeface="Cambria"/>
                <a:sym typeface="Cambria"/>
              </a:rPr>
              <a:t>Many non-linearities or </a:t>
            </a:r>
            <a:r>
              <a:rPr b="0" i="1" lang="en-US" sz="2000" u="none" cap="none" strike="noStrike">
                <a:solidFill>
                  <a:schemeClr val="dk1"/>
                </a:solidFill>
                <a:latin typeface="Cambria"/>
                <a:ea typeface="Cambria"/>
                <a:cs typeface="Cambria"/>
                <a:sym typeface="Cambria"/>
              </a:rPr>
              <a:t>activations</a:t>
            </a:r>
            <a:r>
              <a:rPr b="0" i="0" lang="en-US" sz="2000" u="none" cap="none" strike="noStrike">
                <a:solidFill>
                  <a:schemeClr val="dk1"/>
                </a:solidFill>
                <a:latin typeface="Cambria"/>
                <a:ea typeface="Cambria"/>
                <a:cs typeface="Cambria"/>
                <a:sym typeface="Cambria"/>
              </a:rPr>
              <a:t> to choose from</a:t>
            </a:r>
          </a:p>
        </p:txBody>
      </p:sp>
      <p:sp>
        <p:nvSpPr>
          <p:cNvPr id="665" name="Shape 665"/>
          <p:cNvSpPr txBox="1"/>
          <p:nvPr>
            <p:ph idx="4294967295" type="subTitle"/>
          </p:nvPr>
        </p:nvSpPr>
        <p:spPr>
          <a:xfrm>
            <a:off x="748570" y="1139889"/>
            <a:ext cx="4422775" cy="601662"/>
          </a:xfrm>
          <a:prstGeom prst="rect">
            <a:avLst/>
          </a:prstGeom>
          <a:noFill/>
          <a:ln>
            <a:noFill/>
          </a:ln>
        </p:spPr>
        <p:txBody>
          <a:bodyPr anchorCtr="0" anchor="t" bIns="91425" lIns="91425" rIns="91425" wrap="square" tIns="91425">
            <a:noAutofit/>
          </a:bodyPr>
          <a:lstStyle/>
          <a:p>
            <a:pPr indent="-152400" lvl="0" marL="0" marR="0" rtl="0" algn="l">
              <a:lnSpc>
                <a:spcPct val="100000"/>
              </a:lnSpc>
              <a:spcBef>
                <a:spcPts val="0"/>
              </a:spcBef>
              <a:spcAft>
                <a:spcPts val="0"/>
              </a:spcAft>
              <a:buClr>
                <a:schemeClr val="dk1"/>
              </a:buClr>
              <a:buSzPct val="100000"/>
              <a:buFont typeface="Arial"/>
              <a:buNone/>
            </a:pPr>
            <a:r>
              <a:rPr b="1" i="0" lang="en-US" sz="2400" u="none" cap="none" strike="noStrike">
                <a:solidFill>
                  <a:srgbClr val="C30000"/>
                </a:solidFill>
                <a:latin typeface="Arial"/>
                <a:ea typeface="Arial"/>
                <a:cs typeface="Arial"/>
                <a:sym typeface="Arial"/>
              </a:rPr>
              <a:t>ReLU</a:t>
            </a:r>
          </a:p>
        </p:txBody>
      </p:sp>
      <p:sp>
        <p:nvSpPr>
          <p:cNvPr id="666" name="Shape 666"/>
          <p:cNvSpPr txBox="1"/>
          <p:nvPr>
            <p:ph idx="4294967295" type="subTitle"/>
          </p:nvPr>
        </p:nvSpPr>
        <p:spPr>
          <a:xfrm>
            <a:off x="4777032" y="1056470"/>
            <a:ext cx="3436938" cy="601662"/>
          </a:xfrm>
          <a:prstGeom prst="rect">
            <a:avLst/>
          </a:prstGeom>
          <a:noFill/>
          <a:ln>
            <a:noFill/>
          </a:ln>
        </p:spPr>
        <p:txBody>
          <a:bodyPr anchorCtr="0" anchor="t" bIns="91425" lIns="91425" rIns="91425" wrap="square" tIns="91425">
            <a:noAutofit/>
          </a:bodyPr>
          <a:lstStyle/>
          <a:p>
            <a:pPr indent="-152400" lvl="0" marL="0" marR="0" rtl="0" algn="l">
              <a:lnSpc>
                <a:spcPct val="100000"/>
              </a:lnSpc>
              <a:spcBef>
                <a:spcPts val="0"/>
              </a:spcBef>
              <a:spcAft>
                <a:spcPts val="0"/>
              </a:spcAft>
              <a:buClr>
                <a:schemeClr val="dk1"/>
              </a:buClr>
              <a:buSzPct val="100000"/>
              <a:buFont typeface="Arial"/>
              <a:buNone/>
            </a:pPr>
            <a:r>
              <a:rPr b="1" i="0" lang="en-US" sz="2400" u="none" cap="none" strike="noStrike">
                <a:solidFill>
                  <a:srgbClr val="0086B3"/>
                </a:solidFill>
                <a:latin typeface="Arial"/>
                <a:ea typeface="Arial"/>
                <a:cs typeface="Arial"/>
                <a:sym typeface="Arial"/>
              </a:rPr>
              <a:t>Sigmoid</a:t>
            </a:r>
          </a:p>
        </p:txBody>
      </p:sp>
      <p:pic>
        <p:nvPicPr>
          <p:cNvPr id="667" name="Shape 667"/>
          <p:cNvPicPr preferRelativeResize="0"/>
          <p:nvPr/>
        </p:nvPicPr>
        <p:blipFill rotWithShape="1">
          <a:blip r:embed="rId3">
            <a:alphaModFix/>
          </a:blip>
          <a:srcRect b="0" l="0" r="0" t="0"/>
          <a:stretch/>
        </p:blipFill>
        <p:spPr>
          <a:xfrm>
            <a:off x="5047057" y="1645435"/>
            <a:ext cx="2600447" cy="393286"/>
          </a:xfrm>
          <a:prstGeom prst="rect">
            <a:avLst/>
          </a:prstGeom>
          <a:noFill/>
          <a:ln>
            <a:noFill/>
          </a:ln>
        </p:spPr>
      </p:pic>
      <p:pic>
        <p:nvPicPr>
          <p:cNvPr id="668" name="Shape 668"/>
          <p:cNvPicPr preferRelativeResize="0"/>
          <p:nvPr/>
        </p:nvPicPr>
        <p:blipFill rotWithShape="1">
          <a:blip r:embed="rId4">
            <a:alphaModFix/>
          </a:blip>
          <a:srcRect b="0" l="0" r="0" t="0"/>
          <a:stretch/>
        </p:blipFill>
        <p:spPr>
          <a:xfrm>
            <a:off x="938767" y="1688251"/>
            <a:ext cx="2263922" cy="393286"/>
          </a:xfrm>
          <a:prstGeom prst="rect">
            <a:avLst/>
          </a:prstGeom>
          <a:noFill/>
          <a:ln>
            <a:noFill/>
          </a:ln>
        </p:spPr>
      </p:pic>
      <p:grpSp>
        <p:nvGrpSpPr>
          <p:cNvPr id="669" name="Shape 669"/>
          <p:cNvGrpSpPr/>
          <p:nvPr/>
        </p:nvGrpSpPr>
        <p:grpSpPr>
          <a:xfrm>
            <a:off x="1035514" y="2170784"/>
            <a:ext cx="1924444" cy="1953862"/>
            <a:chOff x="7315875" y="3352055"/>
            <a:chExt cx="1370925" cy="1391882"/>
          </a:xfrm>
        </p:grpSpPr>
        <p:sp>
          <p:nvSpPr>
            <p:cNvPr id="670" name="Shape 670"/>
            <p:cNvSpPr/>
            <p:nvPr/>
          </p:nvSpPr>
          <p:spPr>
            <a:xfrm>
              <a:off x="7315875" y="3352073"/>
              <a:ext cx="683700" cy="6960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671" name="Shape 671"/>
            <p:cNvSpPr/>
            <p:nvPr/>
          </p:nvSpPr>
          <p:spPr>
            <a:xfrm>
              <a:off x="7999675" y="3352055"/>
              <a:ext cx="683700" cy="6960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672" name="Shape 672"/>
            <p:cNvSpPr/>
            <p:nvPr/>
          </p:nvSpPr>
          <p:spPr>
            <a:xfrm>
              <a:off x="7315875" y="4047937"/>
              <a:ext cx="683700" cy="6960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673" name="Shape 673"/>
            <p:cNvSpPr/>
            <p:nvPr/>
          </p:nvSpPr>
          <p:spPr>
            <a:xfrm>
              <a:off x="7999675" y="4047937"/>
              <a:ext cx="683700" cy="6960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cxnSp>
          <p:nvCxnSpPr>
            <p:cNvPr id="674" name="Shape 674"/>
            <p:cNvCxnSpPr/>
            <p:nvPr/>
          </p:nvCxnSpPr>
          <p:spPr>
            <a:xfrm flipH="1">
              <a:off x="8007900" y="3358063"/>
              <a:ext cx="678900" cy="678900"/>
            </a:xfrm>
            <a:prstGeom prst="straightConnector1">
              <a:avLst/>
            </a:prstGeom>
            <a:noFill/>
            <a:ln cap="flat" cmpd="sng" w="38100">
              <a:solidFill>
                <a:srgbClr val="C30000"/>
              </a:solidFill>
              <a:prstDash val="solid"/>
              <a:round/>
              <a:headEnd len="med" w="med" type="none"/>
              <a:tailEnd len="med" w="med" type="none"/>
            </a:ln>
          </p:spPr>
        </p:cxnSp>
        <p:cxnSp>
          <p:nvCxnSpPr>
            <p:cNvPr id="675" name="Shape 675"/>
            <p:cNvCxnSpPr/>
            <p:nvPr/>
          </p:nvCxnSpPr>
          <p:spPr>
            <a:xfrm flipH="1">
              <a:off x="7319150" y="4042800"/>
              <a:ext cx="704700" cy="5100"/>
            </a:xfrm>
            <a:prstGeom prst="straightConnector1">
              <a:avLst/>
            </a:prstGeom>
            <a:noFill/>
            <a:ln cap="flat" cmpd="sng" w="38100">
              <a:solidFill>
                <a:srgbClr val="C30000"/>
              </a:solidFill>
              <a:prstDash val="solid"/>
              <a:round/>
              <a:headEnd len="med" w="med" type="none"/>
              <a:tailEnd len="med" w="med" type="none"/>
            </a:ln>
          </p:spPr>
        </p:cxnSp>
      </p:grpSp>
      <p:grpSp>
        <p:nvGrpSpPr>
          <p:cNvPr id="676" name="Shape 676"/>
          <p:cNvGrpSpPr/>
          <p:nvPr/>
        </p:nvGrpSpPr>
        <p:grpSpPr>
          <a:xfrm>
            <a:off x="5305594" y="2131015"/>
            <a:ext cx="2024119" cy="1993631"/>
            <a:chOff x="6052991" y="2816734"/>
            <a:chExt cx="1169231" cy="1189920"/>
          </a:xfrm>
        </p:grpSpPr>
        <p:grpSp>
          <p:nvGrpSpPr>
            <p:cNvPr id="677" name="Shape 677"/>
            <p:cNvGrpSpPr/>
            <p:nvPr/>
          </p:nvGrpSpPr>
          <p:grpSpPr>
            <a:xfrm>
              <a:off x="6052991" y="2816734"/>
              <a:ext cx="1169076" cy="1189920"/>
              <a:chOff x="7315875" y="3352055"/>
              <a:chExt cx="1367500" cy="1391882"/>
            </a:xfrm>
          </p:grpSpPr>
          <p:sp>
            <p:nvSpPr>
              <p:cNvPr id="678" name="Shape 678"/>
              <p:cNvSpPr/>
              <p:nvPr/>
            </p:nvSpPr>
            <p:spPr>
              <a:xfrm>
                <a:off x="7315875" y="3352073"/>
                <a:ext cx="683700" cy="6960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679" name="Shape 679"/>
              <p:cNvSpPr/>
              <p:nvPr/>
            </p:nvSpPr>
            <p:spPr>
              <a:xfrm>
                <a:off x="7999675" y="3352055"/>
                <a:ext cx="683700" cy="6960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680" name="Shape 680"/>
              <p:cNvSpPr/>
              <p:nvPr/>
            </p:nvSpPr>
            <p:spPr>
              <a:xfrm>
                <a:off x="7315875" y="4047937"/>
                <a:ext cx="683700" cy="6960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681" name="Shape 681"/>
              <p:cNvSpPr/>
              <p:nvPr/>
            </p:nvSpPr>
            <p:spPr>
              <a:xfrm>
                <a:off x="7999675" y="4047937"/>
                <a:ext cx="683700" cy="6960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grpSp>
        <p:sp>
          <p:nvSpPr>
            <p:cNvPr id="682" name="Shape 682"/>
            <p:cNvSpPr/>
            <p:nvPr/>
          </p:nvSpPr>
          <p:spPr>
            <a:xfrm>
              <a:off x="6053200" y="2857868"/>
              <a:ext cx="1169022" cy="534646"/>
            </a:xfrm>
            <a:custGeom>
              <a:pathLst>
                <a:path extrusionOk="0" h="120000" w="120000">
                  <a:moveTo>
                    <a:pt x="0" y="120000"/>
                  </a:moveTo>
                  <a:cubicBezTo>
                    <a:pt x="6787" y="118153"/>
                    <a:pt x="30875" y="119078"/>
                    <a:pt x="40729" y="108925"/>
                  </a:cubicBezTo>
                  <a:cubicBezTo>
                    <a:pt x="50583" y="98769"/>
                    <a:pt x="52917" y="75692"/>
                    <a:pt x="59123" y="59078"/>
                  </a:cubicBezTo>
                  <a:cubicBezTo>
                    <a:pt x="65328" y="42460"/>
                    <a:pt x="67810" y="19074"/>
                    <a:pt x="77957" y="9230"/>
                  </a:cubicBezTo>
                  <a:cubicBezTo>
                    <a:pt x="88102" y="-613"/>
                    <a:pt x="112991" y="1538"/>
                    <a:pt x="120000" y="0"/>
                  </a:cubicBezTo>
                </a:path>
              </a:pathLst>
            </a:custGeom>
            <a:noFill/>
            <a:ln cap="flat" cmpd="sng" w="38100">
              <a:solidFill>
                <a:srgbClr val="0086B3"/>
              </a:solidFill>
              <a:prstDash val="solid"/>
              <a:round/>
              <a:headEnd len="med" w="med" type="none"/>
              <a:tailEnd len="med" w="med" type="none"/>
            </a:ln>
          </p:spPr>
          <p:txBody>
            <a:bodyPr anchorCtr="0" anchor="ctr" bIns="91425" lIns="91425" rIns="91425" wrap="square" tIns="91425">
              <a:noAutofit/>
            </a:bodyPr>
            <a:lstStyle/>
            <a:p>
              <a:pPr indent="-114300" lvl="0" marL="0" marR="0" rtl="0" algn="l">
                <a:spcBef>
                  <a:spcPts val="0"/>
                </a:spcBef>
                <a:buClr>
                  <a:schemeClr val="dk1"/>
                </a:buClr>
                <a:buSzPct val="100000"/>
                <a:buFont typeface="Cambria"/>
                <a:buNone/>
              </a:pPr>
              <a:r>
                <a:t/>
              </a:r>
              <a:endParaRPr b="0" i="0" sz="1800" u="none" cap="none" strike="noStrike">
                <a:solidFill>
                  <a:schemeClr val="dk1"/>
                </a:solidFill>
                <a:latin typeface="Cambria"/>
                <a:ea typeface="Cambria"/>
                <a:cs typeface="Cambria"/>
                <a:sym typeface="Cambria"/>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6" name="Shape 686"/>
        <p:cNvGrpSpPr/>
        <p:nvPr/>
      </p:nvGrpSpPr>
      <p:grpSpPr>
        <a:xfrm>
          <a:off x="0" y="0"/>
          <a:ext cx="0" cy="0"/>
          <a:chOff x="0" y="0"/>
          <a:chExt cx="0" cy="0"/>
        </a:xfrm>
      </p:grpSpPr>
      <p:grpSp>
        <p:nvGrpSpPr>
          <p:cNvPr id="687" name="Shape 687"/>
          <p:cNvGrpSpPr/>
          <p:nvPr/>
        </p:nvGrpSpPr>
        <p:grpSpPr>
          <a:xfrm>
            <a:off x="7720628" y="2503259"/>
            <a:ext cx="1169076" cy="1189920"/>
            <a:chOff x="7315875" y="3352055"/>
            <a:chExt cx="1367500" cy="1391882"/>
          </a:xfrm>
        </p:grpSpPr>
        <p:sp>
          <p:nvSpPr>
            <p:cNvPr id="688" name="Shape 688"/>
            <p:cNvSpPr/>
            <p:nvPr/>
          </p:nvSpPr>
          <p:spPr>
            <a:xfrm>
              <a:off x="7315875" y="3352073"/>
              <a:ext cx="683700" cy="6960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689" name="Shape 689"/>
            <p:cNvSpPr/>
            <p:nvPr/>
          </p:nvSpPr>
          <p:spPr>
            <a:xfrm>
              <a:off x="7999675" y="3352055"/>
              <a:ext cx="683700" cy="6960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690" name="Shape 690"/>
            <p:cNvSpPr/>
            <p:nvPr/>
          </p:nvSpPr>
          <p:spPr>
            <a:xfrm>
              <a:off x="7315875" y="4047937"/>
              <a:ext cx="683700" cy="6960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691" name="Shape 691"/>
            <p:cNvSpPr/>
            <p:nvPr/>
          </p:nvSpPr>
          <p:spPr>
            <a:xfrm>
              <a:off x="7999675" y="4047937"/>
              <a:ext cx="683700" cy="6960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grpSp>
      <p:sp>
        <p:nvSpPr>
          <p:cNvPr id="692" name="Shape 692"/>
          <p:cNvSpPr/>
          <p:nvPr/>
        </p:nvSpPr>
        <p:spPr>
          <a:xfrm>
            <a:off x="7743825" y="2486025"/>
            <a:ext cx="1133475" cy="811500"/>
          </a:xfrm>
          <a:custGeom>
            <a:pathLst>
              <a:path extrusionOk="0" h="120000" w="120000">
                <a:moveTo>
                  <a:pt x="0" y="119722"/>
                </a:moveTo>
                <a:cubicBezTo>
                  <a:pt x="5714" y="119253"/>
                  <a:pt x="24506" y="121870"/>
                  <a:pt x="34285" y="116905"/>
                </a:cubicBezTo>
                <a:cubicBezTo>
                  <a:pt x="44065" y="111937"/>
                  <a:pt x="51113" y="99072"/>
                  <a:pt x="58677" y="89918"/>
                </a:cubicBezTo>
                <a:cubicBezTo>
                  <a:pt x="66239" y="80761"/>
                  <a:pt x="69442" y="76957"/>
                  <a:pt x="79663" y="61974"/>
                </a:cubicBezTo>
                <a:cubicBezTo>
                  <a:pt x="89882" y="46987"/>
                  <a:pt x="113277" y="10329"/>
                  <a:pt x="120000" y="0"/>
                </a:cubicBezTo>
              </a:path>
            </a:pathLst>
          </a:custGeom>
          <a:noFill/>
          <a:ln cap="flat" cmpd="sng" w="38100">
            <a:solidFill>
              <a:srgbClr val="674EA7"/>
            </a:solidFill>
            <a:prstDash val="solid"/>
            <a:round/>
            <a:headEnd len="med" w="med" type="none"/>
            <a:tailEnd len="med" w="med" type="none"/>
          </a:ln>
        </p:spPr>
        <p:txBody>
          <a:bodyPr anchorCtr="0" anchor="ctr" bIns="91425" lIns="91425" rIns="91425" wrap="square" tIns="91425">
            <a:noAutofit/>
          </a:bodyPr>
          <a:lstStyle/>
          <a:p>
            <a:pPr indent="-114300" lvl="0" marL="0" marR="0" rtl="0" algn="l">
              <a:spcBef>
                <a:spcPts val="0"/>
              </a:spcBef>
              <a:buClr>
                <a:schemeClr val="dk1"/>
              </a:buClr>
              <a:buSzPct val="100000"/>
              <a:buFont typeface="Cambria"/>
              <a:buNone/>
            </a:pPr>
            <a:r>
              <a:t/>
            </a:r>
            <a:endParaRPr b="0" i="0" sz="1800" u="none" cap="none" strike="noStrike">
              <a:solidFill>
                <a:schemeClr val="dk1"/>
              </a:solidFill>
              <a:latin typeface="Cambria"/>
              <a:ea typeface="Cambria"/>
              <a:cs typeface="Cambria"/>
              <a:sym typeface="Cambria"/>
            </a:endParaRPr>
          </a:p>
        </p:txBody>
      </p:sp>
      <p:sp>
        <p:nvSpPr>
          <p:cNvPr id="693" name="Shape 693"/>
          <p:cNvSpPr txBox="1"/>
          <p:nvPr>
            <p:ph idx="12" type="sldNum"/>
          </p:nvPr>
        </p:nvSpPr>
        <p:spPr>
          <a:xfrm>
            <a:off x="6457950" y="4767263"/>
            <a:ext cx="2057400" cy="273844"/>
          </a:xfrm>
          <a:prstGeom prst="rect">
            <a:avLst/>
          </a:prstGeom>
          <a:noFill/>
          <a:ln>
            <a:noFill/>
          </a:ln>
        </p:spPr>
        <p:txBody>
          <a:bodyPr anchorCtr="0" anchor="ctr" bIns="91425" lIns="91425" rIns="91425" wrap="square" tIns="91425">
            <a:noAutofit/>
          </a:bodyPr>
          <a:lstStyle/>
          <a:p>
            <a:pPr indent="-57150" lvl="0" marL="0" marR="0" rtl="0" algn="r">
              <a:spcBef>
                <a:spcPts val="0"/>
              </a:spcBef>
              <a:buClr>
                <a:schemeClr val="dk2"/>
              </a:buClr>
              <a:buSzPct val="100000"/>
              <a:buFont typeface="Cambria"/>
              <a:buNone/>
            </a:pPr>
            <a:fld id="{00000000-1234-1234-1234-123412341234}" type="slidenum">
              <a:rPr b="0" i="0" lang="en-US" sz="900" u="none" cap="none" strike="noStrike">
                <a:solidFill>
                  <a:schemeClr val="dk2"/>
                </a:solidFill>
                <a:latin typeface="Cambria"/>
                <a:ea typeface="Cambria"/>
                <a:cs typeface="Cambria"/>
                <a:sym typeface="Cambria"/>
              </a:rPr>
              <a:t>‹#›</a:t>
            </a:fld>
          </a:p>
        </p:txBody>
      </p:sp>
      <p:sp>
        <p:nvSpPr>
          <p:cNvPr id="694" name="Shape 694"/>
          <p:cNvSpPr txBox="1"/>
          <p:nvPr>
            <p:ph idx="4294967295" type="title"/>
          </p:nvPr>
        </p:nvSpPr>
        <p:spPr>
          <a:xfrm>
            <a:off x="187337" y="21172"/>
            <a:ext cx="8229600" cy="857250"/>
          </a:xfrm>
          <a:prstGeom prst="rect">
            <a:avLst/>
          </a:prstGeom>
          <a:noFill/>
          <a:ln>
            <a:noFill/>
          </a:ln>
        </p:spPr>
        <p:txBody>
          <a:bodyPr anchorCtr="0" anchor="b" bIns="91425" lIns="91425" rIns="91425" wrap="square" tIns="91425">
            <a:noAutofit/>
          </a:bodyPr>
          <a:lstStyle/>
          <a:p>
            <a:pPr indent="-190500" lvl="0" marL="0" marR="0" rtl="0" algn="l">
              <a:lnSpc>
                <a:spcPct val="100000"/>
              </a:lnSpc>
              <a:spcBef>
                <a:spcPts val="0"/>
              </a:spcBef>
              <a:spcAft>
                <a:spcPts val="0"/>
              </a:spcAft>
              <a:buClr>
                <a:schemeClr val="dk1"/>
              </a:buClr>
              <a:buSzPct val="100000"/>
              <a:buFont typeface="Arial"/>
              <a:buNone/>
            </a:pPr>
            <a:r>
              <a:rPr b="0" i="0" lang="en-US" sz="3000" u="sng" cap="none" strike="noStrike">
                <a:solidFill>
                  <a:schemeClr val="dk1"/>
                </a:solidFill>
                <a:latin typeface="Cambria"/>
                <a:ea typeface="Cambria"/>
                <a:cs typeface="Cambria"/>
                <a:sym typeface="Cambria"/>
              </a:rPr>
              <a:t>Yet More Non-linearities</a:t>
            </a:r>
          </a:p>
        </p:txBody>
      </p:sp>
      <p:sp>
        <p:nvSpPr>
          <p:cNvPr id="695" name="Shape 695"/>
          <p:cNvSpPr txBox="1"/>
          <p:nvPr>
            <p:ph idx="4294967295" type="subTitle"/>
          </p:nvPr>
        </p:nvSpPr>
        <p:spPr>
          <a:xfrm>
            <a:off x="187337" y="902728"/>
            <a:ext cx="3436938" cy="601662"/>
          </a:xfrm>
          <a:prstGeom prst="rect">
            <a:avLst/>
          </a:prstGeom>
          <a:noFill/>
          <a:ln>
            <a:noFill/>
          </a:ln>
        </p:spPr>
        <p:txBody>
          <a:bodyPr anchorCtr="0" anchor="t" bIns="91425" lIns="91425" rIns="91425" wrap="square" tIns="91425">
            <a:noAutofit/>
          </a:bodyPr>
          <a:lstStyle/>
          <a:p>
            <a:pPr indent="-152400" lvl="0" marL="0" marR="0" rtl="0" algn="l">
              <a:lnSpc>
                <a:spcPct val="100000"/>
              </a:lnSpc>
              <a:spcBef>
                <a:spcPts val="0"/>
              </a:spcBef>
              <a:spcAft>
                <a:spcPts val="0"/>
              </a:spcAft>
              <a:buClr>
                <a:schemeClr val="dk1"/>
              </a:buClr>
              <a:buSzPct val="100000"/>
              <a:buFont typeface="Arial"/>
              <a:buNone/>
            </a:pPr>
            <a:r>
              <a:rPr b="1" i="0" lang="en-US" sz="2400" u="none" cap="none" strike="noStrike">
                <a:solidFill>
                  <a:srgbClr val="C30000"/>
                </a:solidFill>
                <a:latin typeface="Arial"/>
                <a:ea typeface="Arial"/>
                <a:cs typeface="Arial"/>
                <a:sym typeface="Arial"/>
              </a:rPr>
              <a:t>ReLU</a:t>
            </a:r>
          </a:p>
        </p:txBody>
      </p:sp>
      <p:sp>
        <p:nvSpPr>
          <p:cNvPr id="696" name="Shape 696"/>
          <p:cNvSpPr txBox="1"/>
          <p:nvPr>
            <p:ph idx="4294967295" type="subTitle"/>
          </p:nvPr>
        </p:nvSpPr>
        <p:spPr>
          <a:xfrm>
            <a:off x="212005" y="2440286"/>
            <a:ext cx="3436938" cy="601662"/>
          </a:xfrm>
          <a:prstGeom prst="rect">
            <a:avLst/>
          </a:prstGeom>
          <a:noFill/>
          <a:ln>
            <a:noFill/>
          </a:ln>
        </p:spPr>
        <p:txBody>
          <a:bodyPr anchorCtr="0" anchor="t" bIns="91425" lIns="91425" rIns="91425" wrap="square" tIns="91425">
            <a:noAutofit/>
          </a:bodyPr>
          <a:lstStyle/>
          <a:p>
            <a:pPr indent="-152400" lvl="0" marL="0" marR="0" rtl="0" algn="l">
              <a:lnSpc>
                <a:spcPct val="100000"/>
              </a:lnSpc>
              <a:spcBef>
                <a:spcPts val="0"/>
              </a:spcBef>
              <a:spcAft>
                <a:spcPts val="0"/>
              </a:spcAft>
              <a:buClr>
                <a:schemeClr val="dk1"/>
              </a:buClr>
              <a:buSzPct val="100000"/>
              <a:buFont typeface="Arial"/>
              <a:buNone/>
            </a:pPr>
            <a:r>
              <a:rPr b="1" i="0" lang="en-US" sz="2400" u="none" cap="none" strike="noStrike">
                <a:solidFill>
                  <a:srgbClr val="0086B3"/>
                </a:solidFill>
                <a:latin typeface="Arial"/>
                <a:ea typeface="Arial"/>
                <a:cs typeface="Arial"/>
                <a:sym typeface="Arial"/>
              </a:rPr>
              <a:t>Sigmoid</a:t>
            </a:r>
          </a:p>
        </p:txBody>
      </p:sp>
      <p:sp>
        <p:nvSpPr>
          <p:cNvPr id="697" name="Shape 697"/>
          <p:cNvSpPr txBox="1"/>
          <p:nvPr>
            <p:ph idx="4294967295" type="subTitle"/>
          </p:nvPr>
        </p:nvSpPr>
        <p:spPr>
          <a:xfrm>
            <a:off x="212005" y="3769457"/>
            <a:ext cx="3436938" cy="601662"/>
          </a:xfrm>
          <a:prstGeom prst="rect">
            <a:avLst/>
          </a:prstGeom>
          <a:noFill/>
          <a:ln>
            <a:noFill/>
          </a:ln>
        </p:spPr>
        <p:txBody>
          <a:bodyPr anchorCtr="0" anchor="t" bIns="91425" lIns="91425" rIns="91425" wrap="square" tIns="91425">
            <a:noAutofit/>
          </a:bodyPr>
          <a:lstStyle/>
          <a:p>
            <a:pPr indent="-152400" lvl="0" marL="0" marR="0" rtl="0" algn="l">
              <a:lnSpc>
                <a:spcPct val="100000"/>
              </a:lnSpc>
              <a:spcBef>
                <a:spcPts val="0"/>
              </a:spcBef>
              <a:spcAft>
                <a:spcPts val="0"/>
              </a:spcAft>
              <a:buClr>
                <a:schemeClr val="dk1"/>
              </a:buClr>
              <a:buSzPct val="100000"/>
              <a:buFont typeface="Arial"/>
              <a:buNone/>
            </a:pPr>
            <a:r>
              <a:rPr b="1" i="0" lang="en-US" sz="2400" u="none" cap="none" strike="noStrike">
                <a:solidFill>
                  <a:srgbClr val="6AA84F"/>
                </a:solidFill>
                <a:latin typeface="Arial"/>
                <a:ea typeface="Arial"/>
                <a:cs typeface="Arial"/>
                <a:sym typeface="Arial"/>
              </a:rPr>
              <a:t>TanH</a:t>
            </a:r>
          </a:p>
        </p:txBody>
      </p:sp>
      <p:sp>
        <p:nvSpPr>
          <p:cNvPr id="698" name="Shape 698"/>
          <p:cNvSpPr txBox="1"/>
          <p:nvPr>
            <p:ph idx="4294967295" type="subTitle"/>
          </p:nvPr>
        </p:nvSpPr>
        <p:spPr>
          <a:xfrm>
            <a:off x="5076021" y="911311"/>
            <a:ext cx="2608262" cy="601662"/>
          </a:xfrm>
          <a:prstGeom prst="rect">
            <a:avLst/>
          </a:prstGeom>
          <a:noFill/>
          <a:ln>
            <a:noFill/>
          </a:ln>
        </p:spPr>
        <p:txBody>
          <a:bodyPr anchorCtr="0" anchor="t" bIns="91425" lIns="91425" rIns="91425" wrap="square" tIns="91425">
            <a:noAutofit/>
          </a:bodyPr>
          <a:lstStyle/>
          <a:p>
            <a:pPr indent="-152400" lvl="0" marL="0" marR="0" rtl="0" algn="l">
              <a:lnSpc>
                <a:spcPct val="100000"/>
              </a:lnSpc>
              <a:spcBef>
                <a:spcPts val="0"/>
              </a:spcBef>
              <a:spcAft>
                <a:spcPts val="0"/>
              </a:spcAft>
              <a:buClr>
                <a:schemeClr val="dk1"/>
              </a:buClr>
              <a:buSzPct val="100000"/>
              <a:buFont typeface="Arial"/>
              <a:buNone/>
            </a:pPr>
            <a:r>
              <a:rPr b="1" i="0" lang="en-US" sz="2400" u="none" cap="none" strike="noStrike">
                <a:solidFill>
                  <a:srgbClr val="E06666"/>
                </a:solidFill>
                <a:latin typeface="Arial"/>
                <a:ea typeface="Arial"/>
                <a:cs typeface="Arial"/>
                <a:sym typeface="Arial"/>
              </a:rPr>
              <a:t>Leaky ReLU</a:t>
            </a:r>
          </a:p>
        </p:txBody>
      </p:sp>
      <p:sp>
        <p:nvSpPr>
          <p:cNvPr id="699" name="Shape 699"/>
          <p:cNvSpPr txBox="1"/>
          <p:nvPr>
            <p:ph idx="4294967295" type="subTitle"/>
          </p:nvPr>
        </p:nvSpPr>
        <p:spPr>
          <a:xfrm>
            <a:off x="5153819" y="2463244"/>
            <a:ext cx="2608262" cy="601662"/>
          </a:xfrm>
          <a:prstGeom prst="rect">
            <a:avLst/>
          </a:prstGeom>
          <a:noFill/>
          <a:ln>
            <a:noFill/>
          </a:ln>
        </p:spPr>
        <p:txBody>
          <a:bodyPr anchorCtr="0" anchor="t" bIns="91425" lIns="91425" rIns="91425" wrap="square" tIns="91425">
            <a:noAutofit/>
          </a:bodyPr>
          <a:lstStyle/>
          <a:p>
            <a:pPr indent="-152400" lvl="0" marL="0" marR="0" rtl="0" algn="l">
              <a:lnSpc>
                <a:spcPct val="100000"/>
              </a:lnSpc>
              <a:spcBef>
                <a:spcPts val="0"/>
              </a:spcBef>
              <a:spcAft>
                <a:spcPts val="0"/>
              </a:spcAft>
              <a:buClr>
                <a:schemeClr val="dk1"/>
              </a:buClr>
              <a:buSzPct val="100000"/>
              <a:buFont typeface="Arial"/>
              <a:buNone/>
            </a:pPr>
            <a:r>
              <a:rPr b="1" i="0" lang="en-US" sz="2400" u="none" cap="none" strike="noStrike">
                <a:solidFill>
                  <a:srgbClr val="674EA7"/>
                </a:solidFill>
                <a:latin typeface="Arial"/>
                <a:ea typeface="Arial"/>
                <a:cs typeface="Arial"/>
                <a:sym typeface="Arial"/>
              </a:rPr>
              <a:t>ELU</a:t>
            </a:r>
          </a:p>
        </p:txBody>
      </p:sp>
      <p:sp>
        <p:nvSpPr>
          <p:cNvPr id="700" name="Shape 700"/>
          <p:cNvSpPr/>
          <p:nvPr/>
        </p:nvSpPr>
        <p:spPr>
          <a:xfrm>
            <a:off x="494740" y="1411061"/>
            <a:ext cx="2607600" cy="966600"/>
          </a:xfrm>
          <a:prstGeom prst="rect">
            <a:avLst/>
          </a:prstGeom>
          <a:noFill/>
          <a:ln cap="flat" cmpd="sng" w="19050">
            <a:solidFill>
              <a:srgbClr val="C30000"/>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pic>
        <p:nvPicPr>
          <p:cNvPr id="701" name="Shape 701"/>
          <p:cNvPicPr preferRelativeResize="0"/>
          <p:nvPr/>
        </p:nvPicPr>
        <p:blipFill rotWithShape="1">
          <a:blip r:embed="rId3">
            <a:alphaModFix/>
          </a:blip>
          <a:srcRect b="0" l="0" r="0" t="0"/>
          <a:stretch/>
        </p:blipFill>
        <p:spPr>
          <a:xfrm>
            <a:off x="601773" y="3157110"/>
            <a:ext cx="2600447" cy="393286"/>
          </a:xfrm>
          <a:prstGeom prst="rect">
            <a:avLst/>
          </a:prstGeom>
          <a:noFill/>
          <a:ln>
            <a:noFill/>
          </a:ln>
        </p:spPr>
      </p:pic>
      <p:pic>
        <p:nvPicPr>
          <p:cNvPr id="702" name="Shape 702"/>
          <p:cNvPicPr preferRelativeResize="0"/>
          <p:nvPr/>
        </p:nvPicPr>
        <p:blipFill rotWithShape="1">
          <a:blip r:embed="rId4">
            <a:alphaModFix/>
          </a:blip>
          <a:srcRect b="0" l="0" r="0" t="0"/>
          <a:stretch/>
        </p:blipFill>
        <p:spPr>
          <a:xfrm>
            <a:off x="575125" y="1686500"/>
            <a:ext cx="2263922" cy="393286"/>
          </a:xfrm>
          <a:prstGeom prst="rect">
            <a:avLst/>
          </a:prstGeom>
          <a:noFill/>
          <a:ln>
            <a:noFill/>
          </a:ln>
        </p:spPr>
      </p:pic>
      <p:grpSp>
        <p:nvGrpSpPr>
          <p:cNvPr id="703" name="Shape 703"/>
          <p:cNvGrpSpPr/>
          <p:nvPr/>
        </p:nvGrpSpPr>
        <p:grpSpPr>
          <a:xfrm>
            <a:off x="3614703" y="1084722"/>
            <a:ext cx="1172004" cy="1189920"/>
            <a:chOff x="7315875" y="3352055"/>
            <a:chExt cx="1370925" cy="1391882"/>
          </a:xfrm>
        </p:grpSpPr>
        <p:sp>
          <p:nvSpPr>
            <p:cNvPr id="704" name="Shape 704"/>
            <p:cNvSpPr/>
            <p:nvPr/>
          </p:nvSpPr>
          <p:spPr>
            <a:xfrm>
              <a:off x="7315875" y="3352073"/>
              <a:ext cx="683700" cy="6960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705" name="Shape 705"/>
            <p:cNvSpPr/>
            <p:nvPr/>
          </p:nvSpPr>
          <p:spPr>
            <a:xfrm>
              <a:off x="7999675" y="3352055"/>
              <a:ext cx="683700" cy="6960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706" name="Shape 706"/>
            <p:cNvSpPr/>
            <p:nvPr/>
          </p:nvSpPr>
          <p:spPr>
            <a:xfrm>
              <a:off x="7315875" y="4047937"/>
              <a:ext cx="683700" cy="6960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707" name="Shape 707"/>
            <p:cNvSpPr/>
            <p:nvPr/>
          </p:nvSpPr>
          <p:spPr>
            <a:xfrm>
              <a:off x="7999675" y="4047937"/>
              <a:ext cx="683700" cy="6960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cxnSp>
          <p:nvCxnSpPr>
            <p:cNvPr id="708" name="Shape 708"/>
            <p:cNvCxnSpPr/>
            <p:nvPr/>
          </p:nvCxnSpPr>
          <p:spPr>
            <a:xfrm flipH="1">
              <a:off x="8007900" y="3358063"/>
              <a:ext cx="678900" cy="678900"/>
            </a:xfrm>
            <a:prstGeom prst="straightConnector1">
              <a:avLst/>
            </a:prstGeom>
            <a:noFill/>
            <a:ln cap="flat" cmpd="sng" w="38100">
              <a:solidFill>
                <a:srgbClr val="C30000"/>
              </a:solidFill>
              <a:prstDash val="solid"/>
              <a:round/>
              <a:headEnd len="med" w="med" type="none"/>
              <a:tailEnd len="med" w="med" type="none"/>
            </a:ln>
          </p:spPr>
        </p:cxnSp>
        <p:cxnSp>
          <p:nvCxnSpPr>
            <p:cNvPr id="709" name="Shape 709"/>
            <p:cNvCxnSpPr/>
            <p:nvPr/>
          </p:nvCxnSpPr>
          <p:spPr>
            <a:xfrm flipH="1">
              <a:off x="7319150" y="4042800"/>
              <a:ext cx="704700" cy="5100"/>
            </a:xfrm>
            <a:prstGeom prst="straightConnector1">
              <a:avLst/>
            </a:prstGeom>
            <a:noFill/>
            <a:ln cap="flat" cmpd="sng" w="38100">
              <a:solidFill>
                <a:srgbClr val="C30000"/>
              </a:solidFill>
              <a:prstDash val="solid"/>
              <a:round/>
              <a:headEnd len="med" w="med" type="none"/>
              <a:tailEnd len="med" w="med" type="none"/>
            </a:ln>
          </p:spPr>
        </p:cxnSp>
      </p:grpSp>
      <p:grpSp>
        <p:nvGrpSpPr>
          <p:cNvPr id="710" name="Shape 710"/>
          <p:cNvGrpSpPr/>
          <p:nvPr/>
        </p:nvGrpSpPr>
        <p:grpSpPr>
          <a:xfrm>
            <a:off x="3614591" y="2569084"/>
            <a:ext cx="1169231" cy="1189920"/>
            <a:chOff x="6052991" y="2816734"/>
            <a:chExt cx="1169231" cy="1189920"/>
          </a:xfrm>
        </p:grpSpPr>
        <p:grpSp>
          <p:nvGrpSpPr>
            <p:cNvPr id="711" name="Shape 711"/>
            <p:cNvGrpSpPr/>
            <p:nvPr/>
          </p:nvGrpSpPr>
          <p:grpSpPr>
            <a:xfrm>
              <a:off x="6052991" y="2816734"/>
              <a:ext cx="1169076" cy="1189920"/>
              <a:chOff x="7315875" y="3352055"/>
              <a:chExt cx="1367500" cy="1391882"/>
            </a:xfrm>
          </p:grpSpPr>
          <p:sp>
            <p:nvSpPr>
              <p:cNvPr id="712" name="Shape 712"/>
              <p:cNvSpPr/>
              <p:nvPr/>
            </p:nvSpPr>
            <p:spPr>
              <a:xfrm>
                <a:off x="7315875" y="3352073"/>
                <a:ext cx="683700" cy="6960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713" name="Shape 713"/>
              <p:cNvSpPr/>
              <p:nvPr/>
            </p:nvSpPr>
            <p:spPr>
              <a:xfrm>
                <a:off x="7999675" y="3352055"/>
                <a:ext cx="683700" cy="6960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714" name="Shape 714"/>
              <p:cNvSpPr/>
              <p:nvPr/>
            </p:nvSpPr>
            <p:spPr>
              <a:xfrm>
                <a:off x="7315875" y="4047937"/>
                <a:ext cx="683700" cy="6960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715" name="Shape 715"/>
              <p:cNvSpPr/>
              <p:nvPr/>
            </p:nvSpPr>
            <p:spPr>
              <a:xfrm>
                <a:off x="7999675" y="4047937"/>
                <a:ext cx="683700" cy="6960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grpSp>
        <p:sp>
          <p:nvSpPr>
            <p:cNvPr id="716" name="Shape 716"/>
            <p:cNvSpPr/>
            <p:nvPr/>
          </p:nvSpPr>
          <p:spPr>
            <a:xfrm>
              <a:off x="6053200" y="2857868"/>
              <a:ext cx="1169022" cy="534646"/>
            </a:xfrm>
            <a:custGeom>
              <a:pathLst>
                <a:path extrusionOk="0" h="120000" w="120000">
                  <a:moveTo>
                    <a:pt x="0" y="120000"/>
                  </a:moveTo>
                  <a:cubicBezTo>
                    <a:pt x="6787" y="118153"/>
                    <a:pt x="30875" y="119078"/>
                    <a:pt x="40729" y="108925"/>
                  </a:cubicBezTo>
                  <a:cubicBezTo>
                    <a:pt x="50583" y="98769"/>
                    <a:pt x="52917" y="75692"/>
                    <a:pt x="59123" y="59078"/>
                  </a:cubicBezTo>
                  <a:cubicBezTo>
                    <a:pt x="65328" y="42460"/>
                    <a:pt x="67810" y="19074"/>
                    <a:pt x="77957" y="9230"/>
                  </a:cubicBezTo>
                  <a:cubicBezTo>
                    <a:pt x="88102" y="-613"/>
                    <a:pt x="112991" y="1538"/>
                    <a:pt x="120000" y="0"/>
                  </a:cubicBezTo>
                </a:path>
              </a:pathLst>
            </a:custGeom>
            <a:noFill/>
            <a:ln cap="flat" cmpd="sng" w="38100">
              <a:solidFill>
                <a:srgbClr val="0086B3"/>
              </a:solidFill>
              <a:prstDash val="solid"/>
              <a:round/>
              <a:headEnd len="med" w="med" type="none"/>
              <a:tailEnd len="med" w="med" type="none"/>
            </a:ln>
          </p:spPr>
          <p:txBody>
            <a:bodyPr anchorCtr="0" anchor="ctr" bIns="91425" lIns="91425" rIns="91425" wrap="square" tIns="91425">
              <a:noAutofit/>
            </a:bodyPr>
            <a:lstStyle/>
            <a:p>
              <a:pPr indent="-114300" lvl="0" marL="0" marR="0" rtl="0" algn="l">
                <a:spcBef>
                  <a:spcPts val="0"/>
                </a:spcBef>
                <a:buClr>
                  <a:schemeClr val="dk1"/>
                </a:buClr>
                <a:buSzPct val="100000"/>
                <a:buFont typeface="Cambria"/>
                <a:buNone/>
              </a:pPr>
              <a:r>
                <a:t/>
              </a:r>
              <a:endParaRPr b="0" i="0" sz="1800" u="none" cap="none" strike="noStrike">
                <a:solidFill>
                  <a:schemeClr val="dk1"/>
                </a:solidFill>
                <a:latin typeface="Cambria"/>
                <a:ea typeface="Cambria"/>
                <a:cs typeface="Cambria"/>
                <a:sym typeface="Cambria"/>
              </a:endParaRPr>
            </a:p>
          </p:txBody>
        </p:sp>
      </p:grpSp>
      <p:grpSp>
        <p:nvGrpSpPr>
          <p:cNvPr id="717" name="Shape 717"/>
          <p:cNvGrpSpPr/>
          <p:nvPr/>
        </p:nvGrpSpPr>
        <p:grpSpPr>
          <a:xfrm>
            <a:off x="3616078" y="3920297"/>
            <a:ext cx="1169222" cy="1189920"/>
            <a:chOff x="6052991" y="2816734"/>
            <a:chExt cx="1169222" cy="1189920"/>
          </a:xfrm>
        </p:grpSpPr>
        <p:grpSp>
          <p:nvGrpSpPr>
            <p:cNvPr id="718" name="Shape 718"/>
            <p:cNvGrpSpPr/>
            <p:nvPr/>
          </p:nvGrpSpPr>
          <p:grpSpPr>
            <a:xfrm>
              <a:off x="6052991" y="2816734"/>
              <a:ext cx="1169076" cy="1189920"/>
              <a:chOff x="7315875" y="3352055"/>
              <a:chExt cx="1367500" cy="1391882"/>
            </a:xfrm>
          </p:grpSpPr>
          <p:sp>
            <p:nvSpPr>
              <p:cNvPr id="719" name="Shape 719"/>
              <p:cNvSpPr/>
              <p:nvPr/>
            </p:nvSpPr>
            <p:spPr>
              <a:xfrm>
                <a:off x="7315875" y="3352073"/>
                <a:ext cx="683700" cy="6960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720" name="Shape 720"/>
              <p:cNvSpPr/>
              <p:nvPr/>
            </p:nvSpPr>
            <p:spPr>
              <a:xfrm>
                <a:off x="7999675" y="3352055"/>
                <a:ext cx="683700" cy="6960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721" name="Shape 721"/>
              <p:cNvSpPr/>
              <p:nvPr/>
            </p:nvSpPr>
            <p:spPr>
              <a:xfrm>
                <a:off x="7315875" y="4047937"/>
                <a:ext cx="683700" cy="6960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722" name="Shape 722"/>
              <p:cNvSpPr/>
              <p:nvPr/>
            </p:nvSpPr>
            <p:spPr>
              <a:xfrm>
                <a:off x="7999675" y="4047937"/>
                <a:ext cx="683700" cy="6960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grpSp>
        <p:sp>
          <p:nvSpPr>
            <p:cNvPr id="723" name="Shape 723"/>
            <p:cNvSpPr/>
            <p:nvPr/>
          </p:nvSpPr>
          <p:spPr>
            <a:xfrm>
              <a:off x="6061188" y="2857863"/>
              <a:ext cx="1161025" cy="1091600"/>
            </a:xfrm>
            <a:custGeom>
              <a:pathLst>
                <a:path extrusionOk="0" h="120000" w="120000">
                  <a:moveTo>
                    <a:pt x="0" y="120000"/>
                  </a:moveTo>
                  <a:cubicBezTo>
                    <a:pt x="7382" y="118689"/>
                    <a:pt x="34373" y="122003"/>
                    <a:pt x="44301" y="112145"/>
                  </a:cubicBezTo>
                  <a:cubicBezTo>
                    <a:pt x="54226" y="102284"/>
                    <a:pt x="54471" y="77940"/>
                    <a:pt x="59559" y="60838"/>
                  </a:cubicBezTo>
                  <a:cubicBezTo>
                    <a:pt x="64644" y="43735"/>
                    <a:pt x="64745" y="19669"/>
                    <a:pt x="74820" y="9530"/>
                  </a:cubicBezTo>
                  <a:cubicBezTo>
                    <a:pt x="84892" y="-607"/>
                    <a:pt x="112467" y="1588"/>
                    <a:pt x="120000" y="0"/>
                  </a:cubicBezTo>
                </a:path>
              </a:pathLst>
            </a:custGeom>
            <a:noFill/>
            <a:ln cap="flat" cmpd="sng" w="38100">
              <a:solidFill>
                <a:srgbClr val="6AA84F"/>
              </a:solidFill>
              <a:prstDash val="solid"/>
              <a:round/>
              <a:headEnd len="med" w="med" type="none"/>
              <a:tailEnd len="med" w="med" type="none"/>
            </a:ln>
          </p:spPr>
          <p:txBody>
            <a:bodyPr anchorCtr="0" anchor="ctr" bIns="91425" lIns="91425" rIns="91425" wrap="square" tIns="91425">
              <a:noAutofit/>
            </a:bodyPr>
            <a:lstStyle/>
            <a:p>
              <a:pPr indent="-114300" lvl="0" marL="0" marR="0" rtl="0" algn="l">
                <a:spcBef>
                  <a:spcPts val="0"/>
                </a:spcBef>
                <a:buClr>
                  <a:schemeClr val="dk1"/>
                </a:buClr>
                <a:buSzPct val="100000"/>
                <a:buFont typeface="Cambria"/>
                <a:buNone/>
              </a:pPr>
              <a:r>
                <a:t/>
              </a:r>
              <a:endParaRPr b="0" i="0" sz="1800" u="none" cap="none" strike="noStrike">
                <a:solidFill>
                  <a:schemeClr val="dk1"/>
                </a:solidFill>
                <a:latin typeface="Cambria"/>
                <a:ea typeface="Cambria"/>
                <a:cs typeface="Cambria"/>
                <a:sym typeface="Cambria"/>
              </a:endParaRPr>
            </a:p>
          </p:txBody>
        </p:sp>
      </p:grpSp>
      <p:grpSp>
        <p:nvGrpSpPr>
          <p:cNvPr id="724" name="Shape 724"/>
          <p:cNvGrpSpPr/>
          <p:nvPr/>
        </p:nvGrpSpPr>
        <p:grpSpPr>
          <a:xfrm>
            <a:off x="7720628" y="1074059"/>
            <a:ext cx="1172004" cy="1189920"/>
            <a:chOff x="7315875" y="3352055"/>
            <a:chExt cx="1370925" cy="1391882"/>
          </a:xfrm>
        </p:grpSpPr>
        <p:sp>
          <p:nvSpPr>
            <p:cNvPr id="725" name="Shape 725"/>
            <p:cNvSpPr/>
            <p:nvPr/>
          </p:nvSpPr>
          <p:spPr>
            <a:xfrm>
              <a:off x="7315875" y="3352073"/>
              <a:ext cx="683700" cy="6960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726" name="Shape 726"/>
            <p:cNvSpPr/>
            <p:nvPr/>
          </p:nvSpPr>
          <p:spPr>
            <a:xfrm>
              <a:off x="7999675" y="3352055"/>
              <a:ext cx="683700" cy="6960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727" name="Shape 727"/>
            <p:cNvSpPr/>
            <p:nvPr/>
          </p:nvSpPr>
          <p:spPr>
            <a:xfrm>
              <a:off x="7315875" y="4047937"/>
              <a:ext cx="683700" cy="6960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728" name="Shape 728"/>
            <p:cNvSpPr/>
            <p:nvPr/>
          </p:nvSpPr>
          <p:spPr>
            <a:xfrm>
              <a:off x="7999675" y="4047937"/>
              <a:ext cx="683700" cy="6960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cxnSp>
          <p:nvCxnSpPr>
            <p:cNvPr id="729" name="Shape 729"/>
            <p:cNvCxnSpPr/>
            <p:nvPr/>
          </p:nvCxnSpPr>
          <p:spPr>
            <a:xfrm flipH="1">
              <a:off x="8007900" y="3358063"/>
              <a:ext cx="678900" cy="678900"/>
            </a:xfrm>
            <a:prstGeom prst="straightConnector1">
              <a:avLst/>
            </a:prstGeom>
            <a:noFill/>
            <a:ln cap="flat" cmpd="sng" w="38100">
              <a:solidFill>
                <a:srgbClr val="E06666"/>
              </a:solidFill>
              <a:prstDash val="solid"/>
              <a:round/>
              <a:headEnd len="med" w="med" type="none"/>
              <a:tailEnd len="med" w="med" type="none"/>
            </a:ln>
          </p:spPr>
        </p:cxnSp>
        <p:cxnSp>
          <p:nvCxnSpPr>
            <p:cNvPr id="730" name="Shape 730"/>
            <p:cNvCxnSpPr/>
            <p:nvPr/>
          </p:nvCxnSpPr>
          <p:spPr>
            <a:xfrm flipH="1">
              <a:off x="7331750" y="4042800"/>
              <a:ext cx="692100" cy="91800"/>
            </a:xfrm>
            <a:prstGeom prst="straightConnector1">
              <a:avLst/>
            </a:prstGeom>
            <a:noFill/>
            <a:ln cap="flat" cmpd="sng" w="38100">
              <a:solidFill>
                <a:srgbClr val="E06666"/>
              </a:solidFill>
              <a:prstDash val="solid"/>
              <a:round/>
              <a:headEnd len="med" w="med" type="none"/>
              <a:tailEnd len="med" w="med" type="none"/>
            </a:ln>
          </p:spPr>
        </p:cxnSp>
      </p:grpSp>
      <p:pic>
        <p:nvPicPr>
          <p:cNvPr id="731" name="Shape 731"/>
          <p:cNvPicPr preferRelativeResize="0"/>
          <p:nvPr/>
        </p:nvPicPr>
        <p:blipFill rotWithShape="1">
          <a:blip r:embed="rId5">
            <a:alphaModFix/>
          </a:blip>
          <a:srcRect b="0" l="0" r="0" t="0"/>
          <a:stretch/>
        </p:blipFill>
        <p:spPr>
          <a:xfrm>
            <a:off x="575125" y="4189079"/>
            <a:ext cx="1938247" cy="801828"/>
          </a:xfrm>
          <a:prstGeom prst="rect">
            <a:avLst/>
          </a:prstGeom>
          <a:noFill/>
          <a:ln>
            <a:noFill/>
          </a:ln>
        </p:spPr>
      </p:pic>
      <p:pic>
        <p:nvPicPr>
          <p:cNvPr id="732" name="Shape 732"/>
          <p:cNvPicPr preferRelativeResize="0"/>
          <p:nvPr/>
        </p:nvPicPr>
        <p:blipFill rotWithShape="1">
          <a:blip r:embed="rId6">
            <a:alphaModFix/>
          </a:blip>
          <a:srcRect b="0" l="0" r="0" t="0"/>
          <a:stretch/>
        </p:blipFill>
        <p:spPr>
          <a:xfrm>
            <a:off x="5197663" y="1714300"/>
            <a:ext cx="2364033" cy="337730"/>
          </a:xfrm>
          <a:prstGeom prst="rect">
            <a:avLst/>
          </a:prstGeom>
          <a:noFill/>
          <a:ln>
            <a:noFill/>
          </a:ln>
        </p:spPr>
      </p:pic>
      <p:pic>
        <p:nvPicPr>
          <p:cNvPr id="733" name="Shape 733"/>
          <p:cNvPicPr preferRelativeResize="0"/>
          <p:nvPr/>
        </p:nvPicPr>
        <p:blipFill rotWithShape="1">
          <a:blip r:embed="rId7">
            <a:alphaModFix/>
          </a:blip>
          <a:srcRect b="0" l="0" r="0" t="0"/>
          <a:stretch/>
        </p:blipFill>
        <p:spPr>
          <a:xfrm>
            <a:off x="5257625" y="3051726"/>
            <a:ext cx="2187458" cy="639902"/>
          </a:xfrm>
          <a:prstGeom prst="rect">
            <a:avLst/>
          </a:prstGeom>
          <a:noFill/>
          <a:ln>
            <a:noFill/>
          </a:ln>
        </p:spPr>
      </p:pic>
      <p:sp>
        <p:nvSpPr>
          <p:cNvPr id="734" name="Shape 734"/>
          <p:cNvSpPr txBox="1"/>
          <p:nvPr/>
        </p:nvSpPr>
        <p:spPr>
          <a:xfrm>
            <a:off x="5093813" y="3909669"/>
            <a:ext cx="3591000" cy="1147800"/>
          </a:xfrm>
          <a:prstGeom prst="rect">
            <a:avLst/>
          </a:prstGeom>
          <a:noFill/>
          <a:ln>
            <a:noFill/>
          </a:ln>
        </p:spPr>
        <p:txBody>
          <a:bodyPr anchorCtr="0" anchor="t" bIns="91425" lIns="91425" rIns="91425" wrap="square" tIns="91425">
            <a:noAutofit/>
          </a:bodyPr>
          <a:lstStyle/>
          <a:p>
            <a:pPr indent="-114300" lvl="0" marL="0" marR="0" rtl="0" algn="l">
              <a:lnSpc>
                <a:spcPct val="100000"/>
              </a:lnSpc>
              <a:spcBef>
                <a:spcPts val="0"/>
              </a:spcBef>
              <a:spcAft>
                <a:spcPts val="0"/>
              </a:spcAft>
              <a:buClr>
                <a:srgbClr val="000000"/>
              </a:buClr>
              <a:buSzPct val="100000"/>
              <a:buFont typeface="Arial"/>
              <a:buNone/>
            </a:pPr>
            <a:r>
              <a:rPr b="0" i="0" lang="en-US" sz="1800" u="none" cap="none" strike="noStrike">
                <a:solidFill>
                  <a:srgbClr val="000000"/>
                </a:solidFill>
                <a:latin typeface="Cambria"/>
                <a:ea typeface="Cambria"/>
                <a:cs typeface="Cambria"/>
                <a:sym typeface="Cambria"/>
              </a:rPr>
              <a:t>When in doubt, </a:t>
            </a:r>
            <a:r>
              <a:rPr b="1" i="0" lang="en-US" sz="1800" u="none" cap="none" strike="noStrike">
                <a:solidFill>
                  <a:srgbClr val="C30000"/>
                </a:solidFill>
                <a:latin typeface="Cambria"/>
                <a:ea typeface="Cambria"/>
                <a:cs typeface="Cambria"/>
                <a:sym typeface="Cambria"/>
              </a:rPr>
              <a:t>ReLU</a:t>
            </a:r>
          </a:p>
          <a:p>
            <a:pPr indent="-114300" lvl="0" marL="0" marR="0" rtl="0" algn="l">
              <a:lnSpc>
                <a:spcPct val="100000"/>
              </a:lnSpc>
              <a:spcBef>
                <a:spcPts val="0"/>
              </a:spcBef>
              <a:spcAft>
                <a:spcPts val="0"/>
              </a:spcAft>
              <a:buClr>
                <a:srgbClr val="000000"/>
              </a:buClr>
              <a:buSzPct val="100000"/>
              <a:buFont typeface="Arial"/>
              <a:buNone/>
            </a:pPr>
            <a:r>
              <a:rPr b="0" i="0" lang="en-US" sz="1800" u="none" cap="none" strike="noStrike">
                <a:solidFill>
                  <a:srgbClr val="000000"/>
                </a:solidFill>
                <a:latin typeface="Cambria"/>
                <a:ea typeface="Cambria"/>
                <a:cs typeface="Cambria"/>
                <a:sym typeface="Cambria"/>
              </a:rPr>
              <a:t>Worth trying Leaky ReLU, ELU</a:t>
            </a:r>
          </a:p>
          <a:p>
            <a:pPr indent="-114300" lvl="0" marL="0" marR="0" rtl="0" algn="l">
              <a:lnSpc>
                <a:spcPct val="100000"/>
              </a:lnSpc>
              <a:spcBef>
                <a:spcPts val="0"/>
              </a:spcBef>
              <a:spcAft>
                <a:spcPts val="0"/>
              </a:spcAft>
              <a:buClr>
                <a:srgbClr val="000000"/>
              </a:buClr>
              <a:buSzPct val="100000"/>
              <a:buFont typeface="Arial"/>
              <a:buNone/>
            </a:pPr>
            <a:r>
              <a:rPr b="0" i="0" lang="en-US" sz="1800" u="none" cap="none" strike="noStrike">
                <a:solidFill>
                  <a:srgbClr val="000000"/>
                </a:solidFill>
                <a:latin typeface="Cambria"/>
                <a:ea typeface="Cambria"/>
                <a:cs typeface="Cambria"/>
                <a:sym typeface="Cambria"/>
              </a:rPr>
              <a:t>Avoid Sigmoid</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38" name="Shape 738"/>
        <p:cNvGrpSpPr/>
        <p:nvPr/>
      </p:nvGrpSpPr>
      <p:grpSpPr>
        <a:xfrm>
          <a:off x="0" y="0"/>
          <a:ext cx="0" cy="0"/>
          <a:chOff x="0" y="0"/>
          <a:chExt cx="0" cy="0"/>
        </a:xfrm>
      </p:grpSpPr>
      <p:pic>
        <p:nvPicPr>
          <p:cNvPr id="739" name="Shape 739"/>
          <p:cNvPicPr preferRelativeResize="0"/>
          <p:nvPr/>
        </p:nvPicPr>
        <p:blipFill rotWithShape="1">
          <a:blip r:embed="rId3">
            <a:alphaModFix/>
          </a:blip>
          <a:srcRect b="9292" l="0" r="-1" t="0"/>
          <a:stretch/>
        </p:blipFill>
        <p:spPr>
          <a:xfrm>
            <a:off x="20" y="10"/>
            <a:ext cx="5640141" cy="5138861"/>
          </a:xfrm>
          <a:prstGeom prst="rect">
            <a:avLst/>
          </a:prstGeom>
          <a:noFill/>
          <a:ln>
            <a:noFill/>
          </a:ln>
        </p:spPr>
      </p:pic>
      <p:sp>
        <p:nvSpPr>
          <p:cNvPr id="740" name="Shape 740"/>
          <p:cNvSpPr txBox="1"/>
          <p:nvPr>
            <p:ph type="title"/>
          </p:nvPr>
        </p:nvSpPr>
        <p:spPr>
          <a:xfrm>
            <a:off x="5805715" y="2184072"/>
            <a:ext cx="3265714" cy="1041046"/>
          </a:xfrm>
          <a:prstGeom prst="rect">
            <a:avLst/>
          </a:prstGeom>
          <a:noFill/>
          <a:ln>
            <a:noFill/>
          </a:ln>
        </p:spPr>
        <p:txBody>
          <a:bodyPr anchorCtr="0" anchor="b" bIns="45700" lIns="91425" rIns="91425" wrap="square" tIns="45700">
            <a:noAutofit/>
          </a:bodyPr>
          <a:lstStyle/>
          <a:p>
            <a:pPr indent="-171448" lvl="0" marL="0" marR="0" rtl="0" algn="l">
              <a:lnSpc>
                <a:spcPct val="90000"/>
              </a:lnSpc>
              <a:spcBef>
                <a:spcPts val="0"/>
              </a:spcBef>
              <a:spcAft>
                <a:spcPts val="0"/>
              </a:spcAft>
              <a:buClr>
                <a:schemeClr val="dk1"/>
              </a:buClr>
              <a:buSzPct val="107141"/>
              <a:buFont typeface="Cambria"/>
              <a:buNone/>
            </a:pPr>
            <a:r>
              <a:rPr b="0" i="0" lang="en-US" sz="2520" u="none" cap="none" strike="noStrike">
                <a:solidFill>
                  <a:schemeClr val="dk1"/>
                </a:solidFill>
                <a:latin typeface="Cambria"/>
                <a:ea typeface="Cambria"/>
                <a:cs typeface="Cambria"/>
                <a:sym typeface="Cambria"/>
              </a:rPr>
              <a:t>Second Try: </a:t>
            </a:r>
            <a:br>
              <a:rPr b="0" i="0" lang="en-US" sz="2520" u="none" cap="none" strike="noStrike">
                <a:solidFill>
                  <a:schemeClr val="dk1"/>
                </a:solidFill>
                <a:latin typeface="Cambria"/>
                <a:ea typeface="Cambria"/>
                <a:cs typeface="Cambria"/>
                <a:sym typeface="Cambria"/>
              </a:rPr>
            </a:br>
            <a:r>
              <a:rPr b="0" i="0" lang="en-US" sz="2520" u="none" cap="none" strike="noStrike">
                <a:solidFill>
                  <a:schemeClr val="dk1"/>
                </a:solidFill>
                <a:latin typeface="Cambria"/>
                <a:ea typeface="Cambria"/>
                <a:cs typeface="Cambria"/>
                <a:sym typeface="Cambria"/>
              </a:rPr>
              <a:t>Binary Classification</a:t>
            </a:r>
          </a:p>
        </p:txBody>
      </p:sp>
      <p:sp>
        <p:nvSpPr>
          <p:cNvPr id="741" name="Shape 741"/>
          <p:cNvSpPr txBox="1"/>
          <p:nvPr>
            <p:ph idx="12" type="sldNum"/>
          </p:nvPr>
        </p:nvSpPr>
        <p:spPr>
          <a:xfrm>
            <a:off x="8194857" y="4767262"/>
            <a:ext cx="469082" cy="273844"/>
          </a:xfrm>
          <a:prstGeom prst="rect">
            <a:avLst/>
          </a:prstGeom>
          <a:noFill/>
          <a:ln>
            <a:noFill/>
          </a:ln>
        </p:spPr>
        <p:txBody>
          <a:bodyPr anchorCtr="0" anchor="ctr" bIns="45700" lIns="91425" rIns="91425" wrap="square" tIns="45700">
            <a:noAutofit/>
          </a:bodyPr>
          <a:lstStyle/>
          <a:p>
            <a:pPr indent="0" lvl="0" marL="0" marR="0" rtl="0" algn="r">
              <a:lnSpc>
                <a:spcPct val="90000"/>
              </a:lnSpc>
              <a:spcBef>
                <a:spcPts val="0"/>
              </a:spcBef>
              <a:spcAft>
                <a:spcPts val="0"/>
              </a:spcAft>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
        <p:nvSpPr>
          <p:cNvPr id="742" name="Shape 742"/>
          <p:cNvSpPr txBox="1"/>
          <p:nvPr>
            <p:ph idx="4294967295" type="subTitle"/>
          </p:nvPr>
        </p:nvSpPr>
        <p:spPr>
          <a:xfrm>
            <a:off x="5805714" y="3362040"/>
            <a:ext cx="3018971" cy="1542144"/>
          </a:xfrm>
          <a:prstGeom prst="rect">
            <a:avLst/>
          </a:prstGeom>
          <a:noFill/>
          <a:ln>
            <a:noFill/>
          </a:ln>
        </p:spPr>
        <p:txBody>
          <a:bodyPr anchorCtr="0" anchor="t" bIns="45700" lIns="91425" rIns="91425" wrap="square" tIns="45700">
            <a:noAutofit/>
          </a:bodyPr>
          <a:lstStyle/>
          <a:p>
            <a:pPr indent="-135466" lvl="0" marL="0" marR="0" rtl="0" algn="l">
              <a:lnSpc>
                <a:spcPct val="90000"/>
              </a:lnSpc>
              <a:spcBef>
                <a:spcPts val="0"/>
              </a:spcBef>
              <a:spcAft>
                <a:spcPts val="0"/>
              </a:spcAft>
              <a:buClr>
                <a:schemeClr val="dk1"/>
              </a:buClr>
              <a:buSzPct val="133333"/>
              <a:buFont typeface="Arial"/>
              <a:buNone/>
            </a:pPr>
            <a:r>
              <a:rPr b="0" i="0" lang="en-US" sz="1600" u="none" cap="none" strike="noStrike">
                <a:solidFill>
                  <a:schemeClr val="dk1"/>
                </a:solidFill>
                <a:latin typeface="Cambria"/>
                <a:ea typeface="Cambria"/>
                <a:cs typeface="Cambria"/>
                <a:sym typeface="Cambria"/>
              </a:rPr>
              <a:t>Now you might have a better understanding of what’s going on behind.</a:t>
            </a:r>
          </a:p>
          <a:p>
            <a:pPr indent="-62088" lvl="0" marL="0" marR="0" rtl="0" algn="l">
              <a:lnSpc>
                <a:spcPct val="90000"/>
              </a:lnSpc>
              <a:spcBef>
                <a:spcPts val="1000"/>
              </a:spcBef>
              <a:buClr>
                <a:schemeClr val="dk1"/>
              </a:buClr>
              <a:buSzPct val="61110"/>
              <a:buFont typeface="Arial"/>
              <a:buNone/>
            </a:pPr>
            <a:r>
              <a:rPr b="0" i="0" lang="en-US" sz="1600" u="sng" cap="none" strike="noStrike">
                <a:solidFill>
                  <a:schemeClr val="hlink"/>
                </a:solidFill>
                <a:latin typeface="Cambria"/>
                <a:ea typeface="Cambria"/>
                <a:cs typeface="Cambria"/>
                <a:sym typeface="Cambria"/>
                <a:hlinkClick r:id="rId4"/>
              </a:rPr>
              <a:t>Try It Out Again</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746" name="Shape 746"/>
        <p:cNvGrpSpPr/>
        <p:nvPr/>
      </p:nvGrpSpPr>
      <p:grpSpPr>
        <a:xfrm>
          <a:off x="0" y="0"/>
          <a:ext cx="0" cy="0"/>
          <a:chOff x="0" y="0"/>
          <a:chExt cx="0" cy="0"/>
        </a:xfrm>
      </p:grpSpPr>
      <p:sp>
        <p:nvSpPr>
          <p:cNvPr id="747" name="Shape 747"/>
          <p:cNvSpPr/>
          <p:nvPr/>
        </p:nvSpPr>
        <p:spPr>
          <a:xfrm>
            <a:off x="0" y="0"/>
            <a:ext cx="9141714" cy="5143500"/>
          </a:xfrm>
          <a:prstGeom prst="rect">
            <a:avLst/>
          </a:prstGeom>
          <a:solidFill>
            <a:srgbClr val="FFFFFF"/>
          </a:solidFill>
          <a:ln>
            <a:noFill/>
          </a:ln>
        </p:spPr>
        <p:txBody>
          <a:bodyPr anchorCtr="0" anchor="ctr" bIns="45700" lIns="91425" rIns="91425" wrap="square" tIns="45700">
            <a:noAutofit/>
          </a:bodyPr>
          <a:lstStyle/>
          <a:p>
            <a:pPr indent="-114300" lvl="0" marL="0" marR="0" rtl="0" algn="ctr">
              <a:lnSpc>
                <a:spcPct val="100000"/>
              </a:lnSpc>
              <a:spcBef>
                <a:spcPts val="0"/>
              </a:spcBef>
              <a:spcAft>
                <a:spcPts val="0"/>
              </a:spcAft>
              <a:buClr>
                <a:schemeClr val="lt1"/>
              </a:buClr>
              <a:buSzPct val="100000"/>
              <a:buFont typeface="Cambria"/>
              <a:buNone/>
            </a:pPr>
            <a:r>
              <a:t/>
            </a:r>
            <a:endParaRPr b="0" i="0" sz="1800" u="none" cap="none" strike="noStrike">
              <a:solidFill>
                <a:srgbClr val="FFFFFF"/>
              </a:solidFill>
              <a:latin typeface="Cambria"/>
              <a:ea typeface="Cambria"/>
              <a:cs typeface="Cambria"/>
              <a:sym typeface="Cambria"/>
            </a:endParaRPr>
          </a:p>
        </p:txBody>
      </p:sp>
      <p:sp>
        <p:nvSpPr>
          <p:cNvPr id="748" name="Shape 748"/>
          <p:cNvSpPr/>
          <p:nvPr/>
        </p:nvSpPr>
        <p:spPr>
          <a:xfrm>
            <a:off x="0" y="0"/>
            <a:ext cx="3490721" cy="5143500"/>
          </a:xfrm>
          <a:custGeom>
            <a:pathLst>
              <a:path extrusionOk="0" h="120000" w="120000">
                <a:moveTo>
                  <a:pt x="0" y="0"/>
                </a:moveTo>
                <a:lnTo>
                  <a:pt x="120000" y="0"/>
                </a:lnTo>
                <a:lnTo>
                  <a:pt x="120000" y="33250"/>
                </a:lnTo>
                <a:lnTo>
                  <a:pt x="110414" y="38111"/>
                </a:lnTo>
                <a:lnTo>
                  <a:pt x="110304" y="38222"/>
                </a:lnTo>
                <a:lnTo>
                  <a:pt x="110140" y="38388"/>
                </a:lnTo>
                <a:lnTo>
                  <a:pt x="109975" y="38527"/>
                </a:lnTo>
                <a:lnTo>
                  <a:pt x="109975" y="38694"/>
                </a:lnTo>
                <a:lnTo>
                  <a:pt x="109975" y="38861"/>
                </a:lnTo>
                <a:lnTo>
                  <a:pt x="110140" y="39000"/>
                </a:lnTo>
                <a:lnTo>
                  <a:pt x="110304" y="39166"/>
                </a:lnTo>
                <a:lnTo>
                  <a:pt x="110414" y="39277"/>
                </a:lnTo>
                <a:lnTo>
                  <a:pt x="120000" y="44138"/>
                </a:lnTo>
                <a:lnTo>
                  <a:pt x="120000" y="120000"/>
                </a:lnTo>
                <a:lnTo>
                  <a:pt x="0" y="120000"/>
                </a:lnTo>
                <a:close/>
              </a:path>
            </a:pathLst>
          </a:custGeom>
          <a:solidFill>
            <a:schemeClr val="dk1"/>
          </a:solidFill>
          <a:ln>
            <a:noFill/>
          </a:ln>
        </p:spPr>
        <p:txBody>
          <a:bodyPr anchorCtr="0" anchor="ctr" bIns="45700" lIns="91425" rIns="91425" wrap="square" tIns="45700">
            <a:noAutofit/>
          </a:bodyPr>
          <a:lstStyle/>
          <a:p>
            <a:pPr indent="-114300" lvl="0" marL="0" marR="0" rtl="0" algn="ctr">
              <a:lnSpc>
                <a:spcPct val="100000"/>
              </a:lnSpc>
              <a:spcBef>
                <a:spcPts val="0"/>
              </a:spcBef>
              <a:spcAft>
                <a:spcPts val="0"/>
              </a:spcAft>
              <a:buClr>
                <a:schemeClr val="lt1"/>
              </a:buClr>
              <a:buSzPct val="100000"/>
              <a:buFont typeface="Cambria"/>
              <a:buNone/>
            </a:pPr>
            <a:r>
              <a:t/>
            </a:r>
            <a:endParaRPr b="0" i="0" sz="1800" u="none" cap="none" strike="noStrike">
              <a:solidFill>
                <a:srgbClr val="FFFFFF"/>
              </a:solidFill>
              <a:latin typeface="Cambria"/>
              <a:ea typeface="Cambria"/>
              <a:cs typeface="Cambria"/>
              <a:sym typeface="Cambria"/>
            </a:endParaRPr>
          </a:p>
        </p:txBody>
      </p:sp>
      <p:sp>
        <p:nvSpPr>
          <p:cNvPr id="749" name="Shape 749"/>
          <p:cNvSpPr/>
          <p:nvPr/>
        </p:nvSpPr>
        <p:spPr>
          <a:xfrm>
            <a:off x="3959208" y="718980"/>
            <a:ext cx="4702194" cy="3708933"/>
          </a:xfrm>
          <a:prstGeom prst="roundRect">
            <a:avLst>
              <a:gd fmla="val 3513" name="adj"/>
            </a:avLst>
          </a:prstGeom>
          <a:solidFill>
            <a:srgbClr val="FFFFFF"/>
          </a:solidFill>
          <a:ln cap="flat" cmpd="sng" w="12700">
            <a:solidFill>
              <a:schemeClr val="accent1"/>
            </a:solidFill>
            <a:prstDash val="solid"/>
            <a:miter lim="800000"/>
            <a:headEnd len="med" w="med" type="none"/>
            <a:tailEnd len="med" w="med" type="none"/>
          </a:ln>
        </p:spPr>
        <p:txBody>
          <a:bodyPr anchorCtr="0" anchor="ctr" bIns="45700" lIns="91425" rIns="91425" wrap="square" tIns="45700">
            <a:noAutofit/>
          </a:bodyPr>
          <a:lstStyle/>
          <a:p>
            <a:pPr indent="-114300" lvl="0" marL="0" marR="0" rtl="0" algn="ctr">
              <a:lnSpc>
                <a:spcPct val="100000"/>
              </a:lnSpc>
              <a:spcBef>
                <a:spcPts val="0"/>
              </a:spcBef>
              <a:spcAft>
                <a:spcPts val="0"/>
              </a:spcAft>
              <a:buClr>
                <a:schemeClr val="lt1"/>
              </a:buClr>
              <a:buSzPct val="100000"/>
              <a:buFont typeface="Cambria"/>
              <a:buNone/>
            </a:pPr>
            <a:r>
              <a:t/>
            </a:r>
            <a:endParaRPr b="0" i="0" sz="1800" u="none" cap="none" strike="noStrike">
              <a:solidFill>
                <a:srgbClr val="FFFFFF"/>
              </a:solidFill>
              <a:latin typeface="Cambria"/>
              <a:ea typeface="Cambria"/>
              <a:cs typeface="Cambria"/>
              <a:sym typeface="Cambria"/>
            </a:endParaRPr>
          </a:p>
        </p:txBody>
      </p:sp>
      <p:pic>
        <p:nvPicPr>
          <p:cNvPr id="750" name="Shape 750"/>
          <p:cNvPicPr preferRelativeResize="0"/>
          <p:nvPr/>
        </p:nvPicPr>
        <p:blipFill rotWithShape="1">
          <a:blip r:embed="rId3">
            <a:alphaModFix/>
          </a:blip>
          <a:srcRect b="4" l="2333" r="5" t="0"/>
          <a:stretch/>
        </p:blipFill>
        <p:spPr>
          <a:xfrm>
            <a:off x="4202779" y="943896"/>
            <a:ext cx="4229140" cy="3247654"/>
          </a:xfrm>
          <a:prstGeom prst="rect">
            <a:avLst/>
          </a:prstGeom>
          <a:noFill/>
          <a:ln>
            <a:noFill/>
          </a:ln>
        </p:spPr>
      </p:pic>
      <p:sp>
        <p:nvSpPr>
          <p:cNvPr id="751" name="Shape 751"/>
          <p:cNvSpPr txBox="1"/>
          <p:nvPr>
            <p:ph idx="12" type="sldNum"/>
          </p:nvPr>
        </p:nvSpPr>
        <p:spPr>
          <a:xfrm>
            <a:off x="7796463" y="4767262"/>
            <a:ext cx="718887" cy="273844"/>
          </a:xfrm>
          <a:prstGeom prst="rect">
            <a:avLst/>
          </a:prstGeom>
          <a:noFill/>
          <a:ln>
            <a:noFill/>
          </a:ln>
        </p:spPr>
        <p:txBody>
          <a:bodyPr anchorCtr="0" anchor="ctr" bIns="45700" lIns="91425" rIns="91425" wrap="square" tIns="45700">
            <a:noAutofit/>
          </a:bodyPr>
          <a:lstStyle/>
          <a:p>
            <a:pPr indent="-76200" lvl="0" marL="0" marR="0" rtl="0" algn="r">
              <a:lnSpc>
                <a:spcPct val="90000"/>
              </a:lnSpc>
              <a:spcBef>
                <a:spcPts val="0"/>
              </a:spcBef>
              <a:spcAft>
                <a:spcPts val="0"/>
              </a:spcAft>
              <a:buClr>
                <a:srgbClr val="898989"/>
              </a:buClr>
              <a:buSzPct val="100000"/>
              <a:buFont typeface="Calibri"/>
              <a:buNone/>
            </a:pPr>
            <a:fld id="{00000000-1234-1234-1234-123412341234}" type="slidenum">
              <a:rPr b="0" i="0" lang="en-US" sz="1200" u="none" cap="none" strike="noStrike">
                <a:solidFill>
                  <a:srgbClr val="898989"/>
                </a:solidFill>
                <a:latin typeface="Calibri"/>
                <a:ea typeface="Calibri"/>
                <a:cs typeface="Calibri"/>
                <a:sym typeface="Calibri"/>
              </a:rPr>
              <a:t>‹#›</a:t>
            </a:fld>
          </a:p>
        </p:txBody>
      </p:sp>
      <p:sp>
        <p:nvSpPr>
          <p:cNvPr id="752" name="Shape 752"/>
          <p:cNvSpPr txBox="1"/>
          <p:nvPr>
            <p:ph idx="4294967295" type="title"/>
          </p:nvPr>
        </p:nvSpPr>
        <p:spPr>
          <a:xfrm>
            <a:off x="72572" y="124959"/>
            <a:ext cx="3418149" cy="674120"/>
          </a:xfrm>
          <a:prstGeom prst="rect">
            <a:avLst/>
          </a:prstGeom>
          <a:noFill/>
          <a:ln>
            <a:noFill/>
          </a:ln>
        </p:spPr>
        <p:txBody>
          <a:bodyPr anchorCtr="0" anchor="ctr" bIns="45700" lIns="91425" rIns="91425" wrap="square" tIns="45700">
            <a:noAutofit/>
          </a:bodyPr>
          <a:lstStyle/>
          <a:p>
            <a:pPr indent="-152400" lvl="0" marL="0" marR="0" rtl="0" algn="l">
              <a:lnSpc>
                <a:spcPct val="90000"/>
              </a:lnSpc>
              <a:spcBef>
                <a:spcPts val="0"/>
              </a:spcBef>
              <a:spcAft>
                <a:spcPts val="0"/>
              </a:spcAft>
              <a:buClr>
                <a:schemeClr val="dk1"/>
              </a:buClr>
              <a:buSzPct val="100000"/>
              <a:buFont typeface="Cambria"/>
              <a:buNone/>
            </a:pPr>
            <a:r>
              <a:rPr b="1" i="0" lang="en-US" sz="2400" u="none" cap="none" strike="noStrike">
                <a:solidFill>
                  <a:schemeClr val="lt1"/>
                </a:solidFill>
                <a:latin typeface="Cambria"/>
                <a:ea typeface="Cambria"/>
                <a:cs typeface="Cambria"/>
                <a:sym typeface="Cambria"/>
              </a:rPr>
              <a:t>Tutorial Organization</a:t>
            </a:r>
          </a:p>
        </p:txBody>
      </p:sp>
      <p:sp>
        <p:nvSpPr>
          <p:cNvPr id="753" name="Shape 753"/>
          <p:cNvSpPr txBox="1"/>
          <p:nvPr/>
        </p:nvSpPr>
        <p:spPr>
          <a:xfrm>
            <a:off x="72571" y="718980"/>
            <a:ext cx="3418150" cy="4322126"/>
          </a:xfrm>
          <a:prstGeom prst="rect">
            <a:avLst/>
          </a:prstGeom>
          <a:noFill/>
          <a:ln>
            <a:noFill/>
          </a:ln>
        </p:spPr>
        <p:txBody>
          <a:bodyPr anchorCtr="0" anchor="t" bIns="45700" lIns="91425" rIns="91425" wrap="square" tIns="45700">
            <a:noAutofit/>
          </a:bodyPr>
          <a:lstStyle/>
          <a:p>
            <a:pPr indent="-228600" lvl="0" marL="457200" marR="0" rtl="0" algn="l">
              <a:lnSpc>
                <a:spcPct val="90000"/>
              </a:lnSpc>
              <a:spcBef>
                <a:spcPts val="0"/>
              </a:spcBef>
              <a:spcAft>
                <a:spcPts val="0"/>
              </a:spcAft>
              <a:buClr>
                <a:srgbClr val="FFFFFF"/>
              </a:buClr>
              <a:buSzPct val="100000"/>
              <a:buFont typeface="Arial"/>
              <a:buChar char="•"/>
            </a:pPr>
            <a:r>
              <a:rPr b="1" i="0" lang="en-US" sz="1000" u="none" cap="none" strike="noStrike">
                <a:solidFill>
                  <a:srgbClr val="FFFFFF"/>
                </a:solidFill>
                <a:latin typeface="Cambria"/>
                <a:ea typeface="Cambria"/>
                <a:cs typeface="Cambria"/>
                <a:sym typeface="Cambria"/>
              </a:rPr>
              <a:t>Deep learning</a:t>
            </a:r>
            <a:r>
              <a:rPr b="0" i="0" lang="en-US" sz="1000" u="none" cap="none" strike="noStrike">
                <a:solidFill>
                  <a:srgbClr val="FFFFFF"/>
                </a:solidFill>
                <a:latin typeface="Cambria"/>
                <a:ea typeface="Cambria"/>
                <a:cs typeface="Cambria"/>
                <a:sym typeface="Cambria"/>
              </a:rPr>
              <a:t> (40 min)</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Why deep learning?</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chemeClr val="lt1"/>
                </a:solidFill>
                <a:latin typeface="Cambria"/>
                <a:ea typeface="Cambria"/>
                <a:cs typeface="Cambria"/>
                <a:sym typeface="Cambria"/>
              </a:rPr>
              <a:t>What is deep learning?</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0000"/>
                </a:solidFill>
                <a:latin typeface="Cambria"/>
                <a:ea typeface="Cambria"/>
                <a:cs typeface="Cambria"/>
                <a:sym typeface="Cambria"/>
              </a:rPr>
              <a:t>Deep learning in computer vision (CNN)</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LeNet &amp; MNIST</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Caffe</a:t>
            </a:r>
          </a:p>
          <a:p>
            <a:pPr indent="-228600" lvl="0" marL="457200" marR="0" rtl="0" algn="l">
              <a:lnSpc>
                <a:spcPct val="90000"/>
              </a:lnSpc>
              <a:spcBef>
                <a:spcPts val="600"/>
              </a:spcBef>
              <a:spcAft>
                <a:spcPts val="0"/>
              </a:spcAft>
              <a:buClr>
                <a:srgbClr val="FFFFFF"/>
              </a:buClr>
              <a:buSzPct val="100000"/>
              <a:buFont typeface="Arial"/>
              <a:buChar char="•"/>
            </a:pPr>
            <a:r>
              <a:rPr b="1" i="0" lang="en-US" sz="1000" u="none" cap="none" strike="noStrike">
                <a:solidFill>
                  <a:srgbClr val="FFFFFF"/>
                </a:solidFill>
                <a:latin typeface="Cambria"/>
                <a:ea typeface="Cambria"/>
                <a:cs typeface="Cambria"/>
                <a:sym typeface="Cambria"/>
              </a:rPr>
              <a:t>Demo: how to solve MNIST problem</a:t>
            </a:r>
            <a:r>
              <a:rPr b="0" i="0" lang="en-US" sz="1000" u="none" cap="none" strike="noStrike">
                <a:solidFill>
                  <a:srgbClr val="FFFFFF"/>
                </a:solidFill>
                <a:latin typeface="Cambria"/>
                <a:ea typeface="Cambria"/>
                <a:cs typeface="Cambria"/>
                <a:sym typeface="Cambria"/>
              </a:rPr>
              <a:t> (60 min)</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Deploy of LeNet {Data, Convolution, Pooling, FC, Loss}</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Write prototxt in Netscope (train/validation)</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Train network and log explanation (loss update)</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Result analysis</a:t>
            </a:r>
          </a:p>
          <a:p>
            <a:pPr indent="-228600" lvl="2" marL="13716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Plot loss curve</a:t>
            </a:r>
          </a:p>
          <a:p>
            <a:pPr indent="-228600" lvl="2" marL="13716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Test final result</a:t>
            </a:r>
          </a:p>
          <a:p>
            <a:pPr indent="-228600" lvl="2" marL="13716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Visualize prediction</a:t>
            </a:r>
          </a:p>
          <a:p>
            <a:pPr indent="-228600" lvl="0" marL="457200" marR="0" rtl="0" algn="l">
              <a:lnSpc>
                <a:spcPct val="90000"/>
              </a:lnSpc>
              <a:spcBef>
                <a:spcPts val="600"/>
              </a:spcBef>
              <a:spcAft>
                <a:spcPts val="0"/>
              </a:spcAft>
              <a:buClr>
                <a:srgbClr val="FFFFFF"/>
              </a:buClr>
              <a:buSzPct val="100000"/>
              <a:buFont typeface="Arial"/>
              <a:buChar char="•"/>
            </a:pPr>
            <a:r>
              <a:rPr b="1" i="0" lang="en-US" sz="1000" u="none" cap="none" strike="noStrike">
                <a:solidFill>
                  <a:srgbClr val="FFFFFF"/>
                </a:solidFill>
                <a:latin typeface="Cambria"/>
                <a:ea typeface="Cambria"/>
                <a:cs typeface="Cambria"/>
                <a:sym typeface="Cambria"/>
              </a:rPr>
              <a:t>Looking beyond</a:t>
            </a:r>
            <a:r>
              <a:rPr b="0" i="0" lang="en-US" sz="1000" u="none" cap="none" strike="noStrike">
                <a:solidFill>
                  <a:srgbClr val="FFFFFF"/>
                </a:solidFill>
                <a:latin typeface="Cambria"/>
                <a:ea typeface="Cambria"/>
                <a:cs typeface="Cambria"/>
                <a:sym typeface="Cambria"/>
              </a:rPr>
              <a:t> (20 min)</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Cutting-edge applications</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Learning guidance</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Sharing: experience as an AI researcher</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57" name="Shape 757"/>
        <p:cNvGrpSpPr/>
        <p:nvPr/>
      </p:nvGrpSpPr>
      <p:grpSpPr>
        <a:xfrm>
          <a:off x="0" y="0"/>
          <a:ext cx="0" cy="0"/>
          <a:chOff x="0" y="0"/>
          <a:chExt cx="0" cy="0"/>
        </a:xfrm>
      </p:grpSpPr>
      <p:sp>
        <p:nvSpPr>
          <p:cNvPr id="758" name="Shape 758"/>
          <p:cNvSpPr/>
          <p:nvPr/>
        </p:nvSpPr>
        <p:spPr>
          <a:xfrm>
            <a:off x="356616" y="0"/>
            <a:ext cx="8182719" cy="5143500"/>
          </a:xfrm>
          <a:prstGeom prst="rect">
            <a:avLst/>
          </a:prstGeom>
          <a:gradFill>
            <a:gsLst>
              <a:gs pos="0">
                <a:srgbClr val="3865B4"/>
              </a:gs>
              <a:gs pos="25000">
                <a:srgbClr val="3865B4"/>
              </a:gs>
              <a:gs pos="94000">
                <a:srgbClr val="3A3838"/>
              </a:gs>
              <a:gs pos="100000">
                <a:srgbClr val="3A3838"/>
              </a:gs>
            </a:gsLst>
            <a:lin ang="4200000" scaled="0"/>
          </a:gradFill>
          <a:ln>
            <a:noFill/>
          </a:ln>
        </p:spPr>
        <p:txBody>
          <a:bodyPr anchorCtr="0" anchor="ctr" bIns="45700" lIns="91425" rIns="91425" wrap="square" tIns="45700">
            <a:noAutofit/>
          </a:bodyPr>
          <a:lstStyle/>
          <a:p>
            <a:pPr indent="0" lvl="0" marL="0" marR="0" rtl="0" algn="ctr">
              <a:spcBef>
                <a:spcPts val="0"/>
              </a:spcBef>
              <a:buSzPct val="25000"/>
              <a:buNone/>
            </a:pPr>
            <a:r>
              <a:t/>
            </a:r>
            <a:endParaRPr b="0" i="0" sz="1800" u="none" cap="none" strike="noStrike">
              <a:solidFill>
                <a:schemeClr val="lt1"/>
              </a:solidFill>
              <a:latin typeface="Cambria"/>
              <a:ea typeface="Cambria"/>
              <a:cs typeface="Cambria"/>
              <a:sym typeface="Cambria"/>
            </a:endParaRPr>
          </a:p>
        </p:txBody>
      </p:sp>
      <p:pic>
        <p:nvPicPr>
          <p:cNvPr id="759" name="Shape 759"/>
          <p:cNvPicPr preferRelativeResize="0"/>
          <p:nvPr/>
        </p:nvPicPr>
        <p:blipFill rotWithShape="1">
          <a:blip r:embed="rId3">
            <a:alphaModFix/>
          </a:blip>
          <a:srcRect b="0" l="0" r="0" t="0"/>
          <a:stretch/>
        </p:blipFill>
        <p:spPr>
          <a:xfrm>
            <a:off x="0" y="0"/>
            <a:ext cx="9070848" cy="5138356"/>
          </a:xfrm>
          <a:prstGeom prst="rect">
            <a:avLst/>
          </a:prstGeom>
          <a:noFill/>
          <a:ln>
            <a:noFill/>
          </a:ln>
        </p:spPr>
      </p:pic>
      <p:sp>
        <p:nvSpPr>
          <p:cNvPr id="760" name="Shape 760"/>
          <p:cNvSpPr txBox="1"/>
          <p:nvPr>
            <p:ph type="title"/>
          </p:nvPr>
        </p:nvSpPr>
        <p:spPr>
          <a:xfrm>
            <a:off x="2282552" y="564171"/>
            <a:ext cx="4578895" cy="1523291"/>
          </a:xfrm>
          <a:prstGeom prst="rect">
            <a:avLst/>
          </a:prstGeom>
          <a:noFill/>
          <a:ln>
            <a:noFill/>
          </a:ln>
        </p:spPr>
        <p:txBody>
          <a:bodyPr anchorCtr="0" anchor="b" bIns="45700" lIns="91425" rIns="91425" wrap="square" tIns="45700">
            <a:noAutofit/>
          </a:bodyPr>
          <a:lstStyle/>
          <a:p>
            <a:pPr indent="-285747" lvl="0" marL="0" marR="0" rtl="0" algn="ctr">
              <a:lnSpc>
                <a:spcPct val="90000"/>
              </a:lnSpc>
              <a:spcBef>
                <a:spcPts val="0"/>
              </a:spcBef>
              <a:spcAft>
                <a:spcPts val="0"/>
              </a:spcAft>
              <a:buClr>
                <a:schemeClr val="dk1"/>
              </a:buClr>
              <a:buSzPct val="107142"/>
              <a:buFont typeface="Cambria"/>
              <a:buNone/>
            </a:pPr>
            <a:r>
              <a:rPr b="0" i="0" lang="en-US" sz="4200" u="none" cap="none" strike="noStrike">
                <a:solidFill>
                  <a:srgbClr val="FFFFFF"/>
                </a:solidFill>
                <a:latin typeface="Cambria"/>
                <a:ea typeface="Cambria"/>
                <a:cs typeface="Cambria"/>
                <a:sym typeface="Cambria"/>
              </a:rPr>
              <a:t>1.3 Deep Learning in Computer Vision</a:t>
            </a:r>
          </a:p>
        </p:txBody>
      </p:sp>
      <p:sp>
        <p:nvSpPr>
          <p:cNvPr id="761" name="Shape 761"/>
          <p:cNvSpPr txBox="1"/>
          <p:nvPr>
            <p:ph idx="12" type="sldNum"/>
          </p:nvPr>
        </p:nvSpPr>
        <p:spPr>
          <a:xfrm>
            <a:off x="8119447" y="4667776"/>
            <a:ext cx="428046" cy="235550"/>
          </a:xfrm>
          <a:prstGeom prst="rect">
            <a:avLst/>
          </a:prstGeom>
          <a:noFill/>
          <a:ln>
            <a:noFill/>
          </a:ln>
        </p:spPr>
        <p:txBody>
          <a:bodyPr anchorCtr="0" anchor="ctr" bIns="45700" lIns="91425" rIns="91425" wrap="square" tIns="45700">
            <a:noAutofit/>
          </a:bodyPr>
          <a:lstStyle/>
          <a:p>
            <a:pPr indent="-50800" lvl="0" marL="0" marR="0" rtl="0" algn="r">
              <a:spcBef>
                <a:spcPts val="0"/>
              </a:spcBef>
              <a:spcAft>
                <a:spcPts val="0"/>
              </a:spcAft>
              <a:buClr>
                <a:srgbClr val="898989"/>
              </a:buClr>
              <a:buSzPct val="100000"/>
              <a:buFont typeface="Cambria"/>
              <a:buNone/>
            </a:pPr>
            <a:fld id="{00000000-1234-1234-1234-123412341234}" type="slidenum">
              <a:rPr b="0" i="0" lang="en-US" sz="800" u="none" cap="none" strike="noStrike">
                <a:solidFill>
                  <a:srgbClr val="898989"/>
                </a:solidFill>
                <a:latin typeface="Cambria"/>
                <a:ea typeface="Cambria"/>
                <a:cs typeface="Cambria"/>
                <a:sym typeface="Cambria"/>
              </a:rPr>
              <a:t>‹#›</a:t>
            </a:fld>
          </a:p>
        </p:txBody>
      </p:sp>
      <p:sp>
        <p:nvSpPr>
          <p:cNvPr id="762" name="Shape 762"/>
          <p:cNvSpPr txBox="1"/>
          <p:nvPr>
            <p:ph idx="4294967295" type="subTitle"/>
          </p:nvPr>
        </p:nvSpPr>
        <p:spPr>
          <a:xfrm>
            <a:off x="2584605" y="2087462"/>
            <a:ext cx="4633458" cy="2155258"/>
          </a:xfrm>
          <a:prstGeom prst="rect">
            <a:avLst/>
          </a:prstGeom>
          <a:noFill/>
          <a:ln>
            <a:noFill/>
          </a:ln>
        </p:spPr>
        <p:txBody>
          <a:bodyPr anchorCtr="0" anchor="t" bIns="45700" lIns="91425" rIns="91425" wrap="square" tIns="45700">
            <a:noAutofit/>
          </a:bodyPr>
          <a:lstStyle/>
          <a:p>
            <a:pPr indent="-88900" lvl="0" marL="0" marR="0" rtl="0" algn="ctr">
              <a:lnSpc>
                <a:spcPct val="90000"/>
              </a:lnSpc>
              <a:spcBef>
                <a:spcPts val="0"/>
              </a:spcBef>
              <a:spcAft>
                <a:spcPts val="0"/>
              </a:spcAft>
              <a:buClr>
                <a:schemeClr val="lt1"/>
              </a:buClr>
              <a:buSzPct val="100000"/>
              <a:buFont typeface="Arial"/>
              <a:buNone/>
            </a:pPr>
            <a:r>
              <a:rPr b="1" i="0" lang="en-US" sz="1400" u="none" cap="none" strike="noStrike">
                <a:solidFill>
                  <a:srgbClr val="FFFFFF"/>
                </a:solidFill>
                <a:latin typeface="Cambria"/>
                <a:ea typeface="Cambria"/>
                <a:cs typeface="Cambria"/>
                <a:sym typeface="Cambria"/>
              </a:rPr>
              <a:t>Convolutional Networks</a:t>
            </a:r>
            <a:r>
              <a:rPr b="0" i="0" lang="en-US" sz="1400" u="none" cap="none" strike="noStrike">
                <a:solidFill>
                  <a:srgbClr val="FFFFFF"/>
                </a:solidFill>
                <a:latin typeface="Cambria"/>
                <a:ea typeface="Cambria"/>
                <a:cs typeface="Cambria"/>
                <a:sym typeface="Cambria"/>
              </a:rPr>
              <a:t> or convnets are nets for vision</a:t>
            </a:r>
          </a:p>
          <a:p>
            <a:pPr indent="-171450" lvl="0" marL="171450" marR="0" rtl="0" algn="l">
              <a:lnSpc>
                <a:spcPct val="90000"/>
              </a:lnSpc>
              <a:spcBef>
                <a:spcPts val="1000"/>
              </a:spcBef>
              <a:spcAft>
                <a:spcPts val="0"/>
              </a:spcAft>
              <a:buClr>
                <a:schemeClr val="lt1"/>
              </a:buClr>
              <a:buSzPct val="100000"/>
              <a:buFont typeface="Arial"/>
              <a:buChar char="•"/>
            </a:pPr>
            <a:r>
              <a:rPr b="0" i="0" lang="en-US" sz="1400" u="none" cap="none" strike="noStrike">
                <a:solidFill>
                  <a:srgbClr val="FFFFFF"/>
                </a:solidFill>
                <a:latin typeface="Cambria"/>
                <a:ea typeface="Cambria"/>
                <a:cs typeface="Cambria"/>
                <a:sym typeface="Cambria"/>
              </a:rPr>
              <a:t>functional fit for the visual world</a:t>
            </a:r>
            <a:br>
              <a:rPr b="0" i="0" lang="en-US" sz="1400" u="none" cap="none" strike="noStrike">
                <a:solidFill>
                  <a:srgbClr val="FFFFFF"/>
                </a:solidFill>
                <a:latin typeface="Cambria"/>
                <a:ea typeface="Cambria"/>
                <a:cs typeface="Cambria"/>
                <a:sym typeface="Cambria"/>
              </a:rPr>
            </a:br>
            <a:r>
              <a:rPr b="0" i="0" lang="en-US" sz="1400" u="none" cap="none" strike="noStrike">
                <a:solidFill>
                  <a:srgbClr val="FFFFFF"/>
                </a:solidFill>
                <a:latin typeface="Cambria"/>
                <a:ea typeface="Cambria"/>
                <a:cs typeface="Cambria"/>
                <a:sym typeface="Cambria"/>
              </a:rPr>
              <a:t>by compositionality and feature sharing</a:t>
            </a:r>
          </a:p>
          <a:p>
            <a:pPr indent="-171450" lvl="0" marL="171450" marR="0" rtl="0" algn="l">
              <a:lnSpc>
                <a:spcPct val="90000"/>
              </a:lnSpc>
              <a:spcBef>
                <a:spcPts val="1000"/>
              </a:spcBef>
              <a:spcAft>
                <a:spcPts val="0"/>
              </a:spcAft>
              <a:buClr>
                <a:schemeClr val="lt1"/>
              </a:buClr>
              <a:buSzPct val="100000"/>
              <a:buFont typeface="Arial"/>
              <a:buChar char="•"/>
            </a:pPr>
            <a:r>
              <a:rPr b="0" i="0" lang="en-US" sz="1400" u="none" cap="none" strike="noStrike">
                <a:solidFill>
                  <a:srgbClr val="FFFFFF"/>
                </a:solidFill>
                <a:latin typeface="Cambria"/>
                <a:ea typeface="Cambria"/>
                <a:cs typeface="Cambria"/>
                <a:sym typeface="Cambria"/>
              </a:rPr>
              <a:t>learned end-to-end to handle visual detail</a:t>
            </a:r>
            <a:br>
              <a:rPr b="0" i="0" lang="en-US" sz="1400" u="none" cap="none" strike="noStrike">
                <a:solidFill>
                  <a:srgbClr val="FFFFFF"/>
                </a:solidFill>
                <a:latin typeface="Cambria"/>
                <a:ea typeface="Cambria"/>
                <a:cs typeface="Cambria"/>
                <a:sym typeface="Cambria"/>
              </a:rPr>
            </a:br>
            <a:r>
              <a:rPr b="0" i="0" lang="en-US" sz="1400" u="none" cap="none" strike="noStrike">
                <a:solidFill>
                  <a:srgbClr val="FFFFFF"/>
                </a:solidFill>
                <a:latin typeface="Cambria"/>
                <a:ea typeface="Cambria"/>
                <a:cs typeface="Cambria"/>
                <a:sym typeface="Cambria"/>
              </a:rPr>
              <a:t>for more accuracy and less engineering</a:t>
            </a:r>
          </a:p>
          <a:p>
            <a:pPr indent="-171450" lvl="0" marL="171450" marR="0" rtl="0" algn="l">
              <a:lnSpc>
                <a:spcPct val="90000"/>
              </a:lnSpc>
              <a:spcBef>
                <a:spcPts val="1000"/>
              </a:spcBef>
              <a:spcAft>
                <a:spcPts val="0"/>
              </a:spcAft>
              <a:buClr>
                <a:schemeClr val="lt1"/>
              </a:buClr>
              <a:buSzPct val="133333"/>
              <a:buFont typeface="Arial"/>
              <a:buChar char="•"/>
            </a:pPr>
            <a:r>
              <a:rPr b="0" i="0" lang="en-US" sz="1400" u="none" cap="none" strike="noStrike">
                <a:solidFill>
                  <a:srgbClr val="FFFFFF"/>
                </a:solidFill>
                <a:latin typeface="Cambria"/>
                <a:ea typeface="Cambria"/>
                <a:cs typeface="Cambria"/>
                <a:sym typeface="Cambria"/>
              </a:rPr>
              <a:t>Convnets are the dominant architectures for visual tasks</a:t>
            </a:r>
          </a:p>
          <a:p>
            <a:pPr indent="-171450" lvl="0" marL="171450" marR="0" rtl="0" algn="l">
              <a:lnSpc>
                <a:spcPct val="90000"/>
              </a:lnSpc>
              <a:spcBef>
                <a:spcPts val="1000"/>
              </a:spcBef>
              <a:spcAft>
                <a:spcPts val="0"/>
              </a:spcAft>
              <a:buClr>
                <a:schemeClr val="lt1"/>
              </a:buClr>
              <a:buSzPct val="100000"/>
              <a:buFont typeface="Arial"/>
              <a:buChar char="•"/>
            </a:pPr>
            <a:r>
              <a:rPr b="0" i="0" lang="en-US" sz="1400" u="none" cap="none" strike="noStrike">
                <a:solidFill>
                  <a:srgbClr val="FFFFFF"/>
                </a:solidFill>
                <a:latin typeface="Cambria"/>
                <a:ea typeface="Cambria"/>
                <a:cs typeface="Cambria"/>
                <a:sym typeface="Cambria"/>
              </a:rPr>
              <a:t>TL DR:  We will use </a:t>
            </a:r>
            <a:r>
              <a:rPr b="1" i="0" lang="en-US" sz="1400" u="none" cap="none" strike="noStrike">
                <a:solidFill>
                  <a:srgbClr val="FFFFFF"/>
                </a:solidFill>
                <a:latin typeface="Cambria"/>
                <a:ea typeface="Cambria"/>
                <a:cs typeface="Cambria"/>
                <a:sym typeface="Cambria"/>
              </a:rPr>
              <a:t>convnet</a:t>
            </a:r>
            <a:r>
              <a:rPr b="0" i="0" lang="en-US" sz="1400" u="none" cap="none" strike="noStrike">
                <a:solidFill>
                  <a:srgbClr val="FFFFFF"/>
                </a:solidFill>
                <a:latin typeface="Cambria"/>
                <a:ea typeface="Cambria"/>
                <a:cs typeface="Cambria"/>
                <a:sym typeface="Cambria"/>
              </a:rPr>
              <a:t> to recognize digits</a:t>
            </a:r>
          </a:p>
          <a:p>
            <a:pPr indent="-50799" lvl="0" marL="0" marR="0" rtl="0" algn="ctr">
              <a:lnSpc>
                <a:spcPct val="90000"/>
              </a:lnSpc>
              <a:spcBef>
                <a:spcPts val="1000"/>
              </a:spcBef>
              <a:spcAft>
                <a:spcPts val="0"/>
              </a:spcAft>
              <a:buClr>
                <a:schemeClr val="dk1"/>
              </a:buClr>
              <a:buSzPct val="133333"/>
              <a:buFont typeface="Arial"/>
              <a:buNone/>
            </a:pPr>
            <a:r>
              <a:t/>
            </a:r>
            <a:endParaRPr b="0" i="0" sz="600" u="none" cap="none" strike="noStrike">
              <a:solidFill>
                <a:srgbClr val="FFFFFF"/>
              </a:solidFill>
              <a:latin typeface="Cambria"/>
              <a:ea typeface="Cambria"/>
              <a:cs typeface="Cambria"/>
              <a:sym typeface="Cambri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6" name="Shape 766"/>
        <p:cNvGrpSpPr/>
        <p:nvPr/>
      </p:nvGrpSpPr>
      <p:grpSpPr>
        <a:xfrm>
          <a:off x="0" y="0"/>
          <a:ext cx="0" cy="0"/>
          <a:chOff x="0" y="0"/>
          <a:chExt cx="0" cy="0"/>
        </a:xfrm>
      </p:grpSpPr>
      <p:sp>
        <p:nvSpPr>
          <p:cNvPr id="767" name="Shape 767"/>
          <p:cNvSpPr txBox="1"/>
          <p:nvPr>
            <p:ph type="title"/>
          </p:nvPr>
        </p:nvSpPr>
        <p:spPr>
          <a:xfrm>
            <a:off x="628650" y="273844"/>
            <a:ext cx="7886700" cy="994172"/>
          </a:xfrm>
          <a:prstGeom prst="rect">
            <a:avLst/>
          </a:prstGeom>
          <a:noFill/>
          <a:ln>
            <a:noFill/>
          </a:ln>
        </p:spPr>
        <p:txBody>
          <a:bodyPr anchorCtr="0" anchor="b" bIns="91425" lIns="91425" rIns="91425" wrap="square" tIns="91425">
            <a:noAutofit/>
          </a:bodyPr>
          <a:lstStyle/>
          <a:p>
            <a:pPr indent="-190500" lvl="0" marL="0" marR="0" rtl="0" algn="l">
              <a:lnSpc>
                <a:spcPct val="100000"/>
              </a:lnSpc>
              <a:spcBef>
                <a:spcPts val="0"/>
              </a:spcBef>
              <a:spcAft>
                <a:spcPts val="0"/>
              </a:spcAft>
              <a:buClr>
                <a:schemeClr val="dk1"/>
              </a:buClr>
              <a:buSzPct val="100000"/>
              <a:buFont typeface="Arial"/>
              <a:buNone/>
            </a:pPr>
            <a:r>
              <a:rPr b="0" i="0" lang="en-US" sz="3000" u="sng" cap="none" strike="noStrike">
                <a:solidFill>
                  <a:schemeClr val="dk1"/>
                </a:solidFill>
                <a:latin typeface="Cambria"/>
                <a:ea typeface="Cambria"/>
                <a:cs typeface="Cambria"/>
                <a:sym typeface="Cambria"/>
              </a:rPr>
              <a:t>Vision Layers</a:t>
            </a:r>
          </a:p>
        </p:txBody>
      </p:sp>
      <p:sp>
        <p:nvSpPr>
          <p:cNvPr id="768" name="Shape 768"/>
          <p:cNvSpPr txBox="1"/>
          <p:nvPr>
            <p:ph idx="12" type="sldNum"/>
          </p:nvPr>
        </p:nvSpPr>
        <p:spPr>
          <a:xfrm>
            <a:off x="6457950" y="4767263"/>
            <a:ext cx="2057400" cy="273844"/>
          </a:xfrm>
          <a:prstGeom prst="rect">
            <a:avLst/>
          </a:prstGeom>
          <a:noFill/>
          <a:ln>
            <a:noFill/>
          </a:ln>
        </p:spPr>
        <p:txBody>
          <a:bodyPr anchorCtr="0" anchor="ctr" bIns="91425" lIns="91425" rIns="91425" wrap="square" tIns="91425">
            <a:noAutofit/>
          </a:bodyPr>
          <a:lstStyle/>
          <a:p>
            <a:pPr indent="-57150" lvl="0" marL="0" marR="0" rtl="0" algn="r">
              <a:spcBef>
                <a:spcPts val="0"/>
              </a:spcBef>
              <a:buClr>
                <a:schemeClr val="dk2"/>
              </a:buClr>
              <a:buSzPct val="100000"/>
              <a:buFont typeface="Cambria"/>
              <a:buNone/>
            </a:pPr>
            <a:fld id="{00000000-1234-1234-1234-123412341234}" type="slidenum">
              <a:rPr b="0" i="0" lang="en-US" sz="900" u="none" cap="none" strike="noStrike">
                <a:solidFill>
                  <a:schemeClr val="dk2"/>
                </a:solidFill>
                <a:latin typeface="Cambria"/>
                <a:ea typeface="Cambria"/>
                <a:cs typeface="Cambria"/>
                <a:sym typeface="Cambria"/>
              </a:rPr>
              <a:t>‹#›</a:t>
            </a:fld>
          </a:p>
        </p:txBody>
      </p:sp>
      <p:sp>
        <p:nvSpPr>
          <p:cNvPr id="769" name="Shape 769"/>
          <p:cNvSpPr txBox="1"/>
          <p:nvPr>
            <p:ph idx="4294967295" type="subTitle"/>
          </p:nvPr>
        </p:nvSpPr>
        <p:spPr>
          <a:xfrm>
            <a:off x="711189" y="2048717"/>
            <a:ext cx="2977726" cy="2198283"/>
          </a:xfrm>
          <a:prstGeom prst="rect">
            <a:avLst/>
          </a:prstGeom>
          <a:noFill/>
          <a:ln>
            <a:noFill/>
          </a:ln>
        </p:spPr>
        <p:txBody>
          <a:bodyPr anchorCtr="0" anchor="t" bIns="91425" lIns="91425" rIns="91425" wrap="square" tIns="91425">
            <a:noAutofit/>
          </a:bodyPr>
          <a:lstStyle/>
          <a:p>
            <a:pPr indent="-127000" lvl="0" marL="0" marR="0" rtl="0" algn="l">
              <a:lnSpc>
                <a:spcPct val="100000"/>
              </a:lnSpc>
              <a:spcBef>
                <a:spcPts val="0"/>
              </a:spcBef>
              <a:spcAft>
                <a:spcPts val="0"/>
              </a:spcAft>
              <a:buClr>
                <a:schemeClr val="dk1"/>
              </a:buClr>
              <a:buSzPct val="100000"/>
              <a:buFont typeface="Arial"/>
              <a:buNone/>
            </a:pPr>
            <a:r>
              <a:rPr b="1" i="0" lang="en-US" sz="2000" u="none" cap="none" strike="noStrike">
                <a:solidFill>
                  <a:schemeClr val="dk1"/>
                </a:solidFill>
                <a:latin typeface="Cambria"/>
                <a:ea typeface="Cambria"/>
                <a:cs typeface="Cambria"/>
                <a:sym typeface="Cambria"/>
              </a:rPr>
              <a:t>Convolution/Filtering</a:t>
            </a:r>
          </a:p>
          <a:p>
            <a:pPr indent="-127000" lvl="0" marL="0" marR="0" rtl="0" algn="l">
              <a:lnSpc>
                <a:spcPct val="100000"/>
              </a:lnSpc>
              <a:spcBef>
                <a:spcPts val="0"/>
              </a:spcBef>
              <a:spcAft>
                <a:spcPts val="0"/>
              </a:spcAft>
              <a:buClr>
                <a:schemeClr val="dk1"/>
              </a:buClr>
              <a:buSzPct val="100000"/>
              <a:buFont typeface="Arial"/>
              <a:buNone/>
            </a:pPr>
            <a:r>
              <a:rPr b="0" i="0" lang="en-US" sz="2000" u="none" cap="none" strike="noStrike">
                <a:solidFill>
                  <a:schemeClr val="dk1"/>
                </a:solidFill>
                <a:latin typeface="Cambria"/>
                <a:ea typeface="Cambria"/>
                <a:cs typeface="Cambria"/>
                <a:sym typeface="Cambria"/>
              </a:rPr>
              <a:t>linear layer for vision</a:t>
            </a:r>
          </a:p>
          <a:p>
            <a:pPr indent="-127000" lvl="0" marL="0" marR="0" rtl="0" algn="l">
              <a:lnSpc>
                <a:spcPct val="100000"/>
              </a:lnSpc>
              <a:spcBef>
                <a:spcPts val="0"/>
              </a:spcBef>
              <a:spcAft>
                <a:spcPts val="0"/>
              </a:spcAft>
              <a:buClr>
                <a:schemeClr val="dk1"/>
              </a:buClr>
              <a:buSzPct val="100000"/>
              <a:buFont typeface="Arial"/>
              <a:buNone/>
            </a:pPr>
            <a:r>
              <a:t/>
            </a:r>
            <a:endParaRPr b="0" i="0" sz="2000" u="none" cap="none" strike="noStrike">
              <a:solidFill>
                <a:schemeClr val="dk1"/>
              </a:solidFill>
              <a:latin typeface="Cambria"/>
              <a:ea typeface="Cambria"/>
              <a:cs typeface="Cambria"/>
              <a:sym typeface="Cambria"/>
            </a:endParaRPr>
          </a:p>
          <a:p>
            <a:pPr indent="-127000" lvl="0" marL="0" marR="0" rtl="0" algn="l">
              <a:lnSpc>
                <a:spcPct val="100000"/>
              </a:lnSpc>
              <a:spcBef>
                <a:spcPts val="0"/>
              </a:spcBef>
              <a:spcAft>
                <a:spcPts val="0"/>
              </a:spcAft>
              <a:buClr>
                <a:schemeClr val="dk1"/>
              </a:buClr>
              <a:buSzPct val="100000"/>
              <a:buFont typeface="Arial"/>
              <a:buNone/>
            </a:pPr>
            <a:r>
              <a:t/>
            </a:r>
            <a:endParaRPr b="0" i="0" sz="2000" u="none" cap="none" strike="noStrike">
              <a:solidFill>
                <a:schemeClr val="dk1"/>
              </a:solidFill>
              <a:latin typeface="Cambria"/>
              <a:ea typeface="Cambria"/>
              <a:cs typeface="Cambria"/>
              <a:sym typeface="Cambria"/>
            </a:endParaRPr>
          </a:p>
          <a:p>
            <a:pPr indent="-127000" lvl="0" marL="0" marR="0" rtl="0" algn="l">
              <a:lnSpc>
                <a:spcPct val="100000"/>
              </a:lnSpc>
              <a:spcBef>
                <a:spcPts val="0"/>
              </a:spcBef>
              <a:spcAft>
                <a:spcPts val="0"/>
              </a:spcAft>
              <a:buClr>
                <a:schemeClr val="dk1"/>
              </a:buClr>
              <a:buSzPct val="100000"/>
              <a:buFont typeface="Arial"/>
              <a:buNone/>
            </a:pPr>
            <a:r>
              <a:rPr b="1" i="0" lang="en-US" sz="2000" u="none" cap="none" strike="noStrike">
                <a:solidFill>
                  <a:schemeClr val="dk1"/>
                </a:solidFill>
                <a:latin typeface="Cambria"/>
                <a:ea typeface="Cambria"/>
                <a:cs typeface="Cambria"/>
                <a:sym typeface="Cambria"/>
              </a:rPr>
              <a:t>Pooling</a:t>
            </a:r>
          </a:p>
          <a:p>
            <a:pPr indent="-127000" lvl="0" marL="0" marR="0" rtl="0" algn="l">
              <a:lnSpc>
                <a:spcPct val="100000"/>
              </a:lnSpc>
              <a:spcBef>
                <a:spcPts val="0"/>
              </a:spcBef>
              <a:spcAft>
                <a:spcPts val="0"/>
              </a:spcAft>
              <a:buClr>
                <a:schemeClr val="dk1"/>
              </a:buClr>
              <a:buSzPct val="100000"/>
              <a:buFont typeface="Arial"/>
              <a:buNone/>
            </a:pPr>
            <a:r>
              <a:rPr b="0" i="0" lang="en-US" sz="2000" u="none" cap="none" strike="noStrike">
                <a:solidFill>
                  <a:schemeClr val="dk1"/>
                </a:solidFill>
                <a:latin typeface="Cambria"/>
                <a:ea typeface="Cambria"/>
                <a:cs typeface="Cambria"/>
                <a:sym typeface="Cambria"/>
              </a:rPr>
              <a:t>spatial summarization</a:t>
            </a:r>
          </a:p>
        </p:txBody>
      </p:sp>
      <p:grpSp>
        <p:nvGrpSpPr>
          <p:cNvPr id="770" name="Shape 770"/>
          <p:cNvGrpSpPr/>
          <p:nvPr/>
        </p:nvGrpSpPr>
        <p:grpSpPr>
          <a:xfrm>
            <a:off x="4368425" y="3153546"/>
            <a:ext cx="4200781" cy="1418081"/>
            <a:chOff x="4368425" y="3229746"/>
            <a:chExt cx="4200781" cy="1418081"/>
          </a:xfrm>
        </p:grpSpPr>
        <p:pic>
          <p:nvPicPr>
            <p:cNvPr id="771" name="Shape 771"/>
            <p:cNvPicPr preferRelativeResize="0"/>
            <p:nvPr/>
          </p:nvPicPr>
          <p:blipFill rotWithShape="1">
            <a:blip r:embed="rId3">
              <a:alphaModFix/>
            </a:blip>
            <a:srcRect b="35241" l="81980" r="0" t="24650"/>
            <a:stretch/>
          </p:blipFill>
          <p:spPr>
            <a:xfrm>
              <a:off x="7847252" y="3615246"/>
              <a:ext cx="721954" cy="755610"/>
            </a:xfrm>
            <a:prstGeom prst="rect">
              <a:avLst/>
            </a:prstGeom>
            <a:noFill/>
            <a:ln>
              <a:noFill/>
            </a:ln>
          </p:spPr>
        </p:pic>
        <p:pic>
          <p:nvPicPr>
            <p:cNvPr id="772" name="Shape 772"/>
            <p:cNvPicPr preferRelativeResize="0"/>
            <p:nvPr/>
          </p:nvPicPr>
          <p:blipFill rotWithShape="1">
            <a:blip r:embed="rId3">
              <a:alphaModFix/>
            </a:blip>
            <a:srcRect b="19126" l="7638" r="58664" t="11345"/>
            <a:stretch/>
          </p:blipFill>
          <p:spPr>
            <a:xfrm>
              <a:off x="4368425" y="3337980"/>
              <a:ext cx="1350019" cy="1309847"/>
            </a:xfrm>
            <a:prstGeom prst="rect">
              <a:avLst/>
            </a:prstGeom>
            <a:noFill/>
            <a:ln>
              <a:noFill/>
            </a:ln>
          </p:spPr>
        </p:pic>
        <p:sp>
          <p:nvSpPr>
            <p:cNvPr id="773" name="Shape 773"/>
            <p:cNvSpPr/>
            <p:nvPr/>
          </p:nvSpPr>
          <p:spPr>
            <a:xfrm>
              <a:off x="6089744" y="3824474"/>
              <a:ext cx="1394700" cy="337500"/>
            </a:xfrm>
            <a:prstGeom prst="rightArrow">
              <a:avLst>
                <a:gd fmla="val 24869" name="adj1"/>
                <a:gd fmla="val 50000" name="adj2"/>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774" name="Shape 774"/>
            <p:cNvSpPr txBox="1"/>
            <p:nvPr/>
          </p:nvSpPr>
          <p:spPr>
            <a:xfrm>
              <a:off x="5963450" y="3229746"/>
              <a:ext cx="1795500" cy="633300"/>
            </a:xfrm>
            <a:prstGeom prst="rect">
              <a:avLst/>
            </a:prstGeom>
            <a:noFill/>
            <a:ln>
              <a:noFill/>
            </a:ln>
          </p:spPr>
          <p:txBody>
            <a:bodyPr anchorCtr="0" anchor="t" bIns="91425" lIns="91425" rIns="91425" wrap="square" tIns="91425">
              <a:noAutofit/>
            </a:bodyPr>
            <a:lstStyle/>
            <a:p>
              <a:pPr indent="-107950" lvl="0" marL="0" marR="0" rtl="0" algn="l">
                <a:lnSpc>
                  <a:spcPct val="100000"/>
                </a:lnSpc>
                <a:spcBef>
                  <a:spcPts val="0"/>
                </a:spcBef>
                <a:spcAft>
                  <a:spcPts val="0"/>
                </a:spcAft>
                <a:buClr>
                  <a:srgbClr val="000000"/>
                </a:buClr>
                <a:buSzPct val="100000"/>
                <a:buFont typeface="Arial"/>
                <a:buNone/>
              </a:pPr>
              <a:r>
                <a:rPr b="0" i="0" lang="en-US" sz="1700" u="none" cap="none" strike="noStrike">
                  <a:solidFill>
                    <a:srgbClr val="000000"/>
                  </a:solidFill>
                  <a:latin typeface="Arial"/>
                  <a:ea typeface="Arial"/>
                  <a:cs typeface="Arial"/>
                  <a:sym typeface="Arial"/>
                </a:rPr>
                <a:t>max pool 2x2</a:t>
              </a:r>
            </a:p>
            <a:p>
              <a:pPr indent="-107950" lvl="0" marL="0" marR="0" rtl="0" algn="l">
                <a:lnSpc>
                  <a:spcPct val="100000"/>
                </a:lnSpc>
                <a:spcBef>
                  <a:spcPts val="0"/>
                </a:spcBef>
                <a:spcAft>
                  <a:spcPts val="0"/>
                </a:spcAft>
                <a:buClr>
                  <a:srgbClr val="000000"/>
                </a:buClr>
                <a:buSzPct val="100000"/>
                <a:buFont typeface="Arial"/>
                <a:buNone/>
              </a:pPr>
              <a:r>
                <a:rPr b="0" i="0" lang="en-US" sz="1700" u="none" cap="none" strike="noStrike">
                  <a:solidFill>
                    <a:srgbClr val="000000"/>
                  </a:solidFill>
                  <a:latin typeface="Arial"/>
                  <a:ea typeface="Arial"/>
                  <a:cs typeface="Arial"/>
                  <a:sym typeface="Arial"/>
                </a:rPr>
                <a:t>with stride 2</a:t>
              </a:r>
            </a:p>
          </p:txBody>
        </p:sp>
        <p:sp>
          <p:nvSpPr>
            <p:cNvPr id="775" name="Shape 775"/>
            <p:cNvSpPr/>
            <p:nvPr/>
          </p:nvSpPr>
          <p:spPr>
            <a:xfrm>
              <a:off x="4407225" y="3373250"/>
              <a:ext cx="633300" cy="6333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776" name="Shape 776"/>
            <p:cNvSpPr/>
            <p:nvPr/>
          </p:nvSpPr>
          <p:spPr>
            <a:xfrm>
              <a:off x="4407225" y="4006550"/>
              <a:ext cx="633300" cy="6333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777" name="Shape 777"/>
            <p:cNvSpPr/>
            <p:nvPr/>
          </p:nvSpPr>
          <p:spPr>
            <a:xfrm>
              <a:off x="5040525" y="3373250"/>
              <a:ext cx="633300" cy="6333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778" name="Shape 778"/>
            <p:cNvSpPr/>
            <p:nvPr/>
          </p:nvSpPr>
          <p:spPr>
            <a:xfrm>
              <a:off x="5040525" y="4006550"/>
              <a:ext cx="633300" cy="6333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grpSp>
      <p:pic>
        <p:nvPicPr>
          <p:cNvPr id="779" name="Shape 779"/>
          <p:cNvPicPr preferRelativeResize="0"/>
          <p:nvPr/>
        </p:nvPicPr>
        <p:blipFill rotWithShape="1">
          <a:blip r:embed="rId4">
            <a:alphaModFix/>
          </a:blip>
          <a:srcRect b="82957" l="52494" r="33113" t="2930"/>
          <a:stretch/>
        </p:blipFill>
        <p:spPr>
          <a:xfrm>
            <a:off x="7675100" y="1629425"/>
            <a:ext cx="1229254" cy="1192874"/>
          </a:xfrm>
          <a:prstGeom prst="rect">
            <a:avLst/>
          </a:prstGeom>
          <a:noFill/>
          <a:ln cap="flat" cmpd="sng" w="9525">
            <a:solidFill>
              <a:srgbClr val="000000"/>
            </a:solidFill>
            <a:prstDash val="solid"/>
            <a:round/>
            <a:headEnd len="med" w="med" type="none"/>
            <a:tailEnd len="med" w="med" type="none"/>
          </a:ln>
        </p:spPr>
      </p:pic>
      <p:pic>
        <p:nvPicPr>
          <p:cNvPr id="780" name="Shape 780"/>
          <p:cNvPicPr preferRelativeResize="0"/>
          <p:nvPr/>
        </p:nvPicPr>
        <p:blipFill rotWithShape="1">
          <a:blip r:embed="rId5">
            <a:alphaModFix/>
          </a:blip>
          <a:srcRect b="90187" l="33813" r="58554" t="2919"/>
          <a:stretch/>
        </p:blipFill>
        <p:spPr>
          <a:xfrm>
            <a:off x="6547903" y="1902741"/>
            <a:ext cx="478593" cy="427758"/>
          </a:xfrm>
          <a:prstGeom prst="rect">
            <a:avLst/>
          </a:prstGeom>
          <a:noFill/>
          <a:ln cap="flat" cmpd="sng" w="19050">
            <a:solidFill>
              <a:srgbClr val="000000"/>
            </a:solidFill>
            <a:prstDash val="solid"/>
            <a:round/>
            <a:headEnd len="med" w="med" type="none"/>
            <a:tailEnd len="med" w="med" type="none"/>
          </a:ln>
        </p:spPr>
      </p:pic>
      <p:pic>
        <p:nvPicPr>
          <p:cNvPr id="781" name="Shape 781"/>
          <p:cNvPicPr preferRelativeResize="0"/>
          <p:nvPr/>
        </p:nvPicPr>
        <p:blipFill rotWithShape="1">
          <a:blip r:embed="rId6">
            <a:alphaModFix/>
          </a:blip>
          <a:srcRect b="6188" l="5381" r="2145" t="1981"/>
          <a:stretch/>
        </p:blipFill>
        <p:spPr>
          <a:xfrm>
            <a:off x="4405644" y="1621772"/>
            <a:ext cx="1229272" cy="1208108"/>
          </a:xfrm>
          <a:prstGeom prst="rect">
            <a:avLst/>
          </a:prstGeom>
          <a:noFill/>
          <a:ln cap="flat" cmpd="sng" w="9525">
            <a:solidFill>
              <a:srgbClr val="000000"/>
            </a:solidFill>
            <a:prstDash val="solid"/>
            <a:round/>
            <a:headEnd len="med" w="med" type="none"/>
            <a:tailEnd len="med" w="med" type="none"/>
          </a:ln>
        </p:spPr>
      </p:pic>
      <p:sp>
        <p:nvSpPr>
          <p:cNvPr id="782" name="Shape 782"/>
          <p:cNvSpPr txBox="1"/>
          <p:nvPr/>
        </p:nvSpPr>
        <p:spPr>
          <a:xfrm>
            <a:off x="5659750" y="1485100"/>
            <a:ext cx="2256600" cy="337500"/>
          </a:xfrm>
          <a:prstGeom prst="rect">
            <a:avLst/>
          </a:prstGeom>
          <a:noFill/>
          <a:ln>
            <a:noFill/>
          </a:ln>
        </p:spPr>
        <p:txBody>
          <a:bodyPr anchorCtr="0" anchor="t" bIns="91425" lIns="91425" rIns="91425" wrap="square" tIns="91425">
            <a:noAutofit/>
          </a:bodyPr>
          <a:lstStyle/>
          <a:p>
            <a:pPr indent="-101600" lvl="0" marL="0" marR="0" rtl="0" algn="ctr">
              <a:lnSpc>
                <a:spcPct val="100000"/>
              </a:lnSpc>
              <a:spcBef>
                <a:spcPts val="0"/>
              </a:spcBef>
              <a:spcAft>
                <a:spcPts val="0"/>
              </a:spcAft>
              <a:buClr>
                <a:srgbClr val="000000"/>
              </a:buClr>
              <a:buSzPct val="100000"/>
              <a:buFont typeface="Arial"/>
              <a:buNone/>
            </a:pPr>
            <a:r>
              <a:rPr b="0" i="0" lang="en-US" sz="1600" u="none" cap="none" strike="noStrike">
                <a:solidFill>
                  <a:srgbClr val="000000"/>
                </a:solidFill>
                <a:latin typeface="Arial"/>
                <a:ea typeface="Arial"/>
                <a:cs typeface="Arial"/>
                <a:sym typeface="Arial"/>
              </a:rPr>
              <a:t>Learned Filter</a:t>
            </a:r>
          </a:p>
        </p:txBody>
      </p:sp>
      <p:sp>
        <p:nvSpPr>
          <p:cNvPr id="783" name="Shape 783"/>
          <p:cNvSpPr/>
          <p:nvPr/>
        </p:nvSpPr>
        <p:spPr>
          <a:xfrm>
            <a:off x="6090706" y="2489949"/>
            <a:ext cx="1394700" cy="337500"/>
          </a:xfrm>
          <a:prstGeom prst="rightArrow">
            <a:avLst>
              <a:gd fmla="val 24869" name="adj1"/>
              <a:gd fmla="val 50000" name="adj2"/>
            </a:avLst>
          </a:prstGeom>
          <a:solidFill>
            <a:srgbClr val="000000"/>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784" name="Shape 784"/>
          <p:cNvSpPr txBox="1"/>
          <p:nvPr/>
        </p:nvSpPr>
        <p:spPr>
          <a:xfrm>
            <a:off x="5800725" y="4785400"/>
            <a:ext cx="2984700" cy="322500"/>
          </a:xfrm>
          <a:prstGeom prst="rect">
            <a:avLst/>
          </a:prstGeom>
          <a:noFill/>
          <a:ln>
            <a:noFill/>
          </a:ln>
        </p:spPr>
        <p:txBody>
          <a:bodyPr anchorCtr="0" anchor="ctr" bIns="91425" lIns="91425" rIns="91425" wrap="square" tIns="91425">
            <a:noAutofit/>
          </a:bodyPr>
          <a:lstStyle/>
          <a:p>
            <a:pPr indent="-76200" lvl="0" marL="0" marR="0" rtl="0" algn="r">
              <a:lnSpc>
                <a:spcPct val="100000"/>
              </a:lnSpc>
              <a:spcBef>
                <a:spcPts val="0"/>
              </a:spcBef>
              <a:spcAft>
                <a:spcPts val="0"/>
              </a:spcAft>
              <a:buClr>
                <a:srgbClr val="000000"/>
              </a:buClr>
              <a:buSzPct val="100000"/>
              <a:buFont typeface="Arial"/>
              <a:buNone/>
            </a:pPr>
            <a:r>
              <a:rPr b="0" i="1" lang="en-US" sz="1200" u="none" cap="none" strike="noStrike">
                <a:solidFill>
                  <a:srgbClr val="000000"/>
                </a:solidFill>
                <a:latin typeface="Arial"/>
                <a:ea typeface="Arial"/>
                <a:cs typeface="Arial"/>
                <a:sym typeface="Arial"/>
              </a:rPr>
              <a:t>[figure credit A. Karpathy, cs231n course]</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8" name="Shape 788"/>
        <p:cNvGrpSpPr/>
        <p:nvPr/>
      </p:nvGrpSpPr>
      <p:grpSpPr>
        <a:xfrm>
          <a:off x="0" y="0"/>
          <a:ext cx="0" cy="0"/>
          <a:chOff x="0" y="0"/>
          <a:chExt cx="0" cy="0"/>
        </a:xfrm>
      </p:grpSpPr>
      <p:sp>
        <p:nvSpPr>
          <p:cNvPr id="789" name="Shape 789"/>
          <p:cNvSpPr txBox="1"/>
          <p:nvPr>
            <p:ph type="title"/>
          </p:nvPr>
        </p:nvSpPr>
        <p:spPr>
          <a:xfrm>
            <a:off x="457200" y="-22625"/>
            <a:ext cx="8648400" cy="857400"/>
          </a:xfrm>
          <a:prstGeom prst="rect">
            <a:avLst/>
          </a:prstGeom>
          <a:noFill/>
          <a:ln>
            <a:noFill/>
          </a:ln>
        </p:spPr>
        <p:txBody>
          <a:bodyPr anchorCtr="0" anchor="b" bIns="91425" lIns="91425" rIns="91425" wrap="square" tIns="91425">
            <a:noAutofit/>
          </a:bodyPr>
          <a:lstStyle/>
          <a:p>
            <a:pPr indent="-190500" lvl="0" marL="0" marR="0" rtl="0" algn="l">
              <a:lnSpc>
                <a:spcPct val="100000"/>
              </a:lnSpc>
              <a:spcBef>
                <a:spcPts val="0"/>
              </a:spcBef>
              <a:spcAft>
                <a:spcPts val="0"/>
              </a:spcAft>
              <a:buClr>
                <a:schemeClr val="dk1"/>
              </a:buClr>
              <a:buSzPct val="100000"/>
              <a:buFont typeface="Arial"/>
              <a:buNone/>
            </a:pPr>
            <a:r>
              <a:rPr b="0" i="0" lang="en-US" sz="3000" u="sng" cap="none" strike="noStrike">
                <a:solidFill>
                  <a:schemeClr val="dk1"/>
                </a:solidFill>
                <a:latin typeface="Cambria"/>
                <a:ea typeface="Cambria"/>
                <a:cs typeface="Cambria"/>
                <a:sym typeface="Cambria"/>
              </a:rPr>
              <a:t>Matrix Multiplication == Fully Connected Layer</a:t>
            </a:r>
          </a:p>
        </p:txBody>
      </p:sp>
      <p:sp>
        <p:nvSpPr>
          <p:cNvPr id="790" name="Shape 790"/>
          <p:cNvSpPr txBox="1"/>
          <p:nvPr>
            <p:ph idx="12" type="sldNum"/>
          </p:nvPr>
        </p:nvSpPr>
        <p:spPr>
          <a:xfrm>
            <a:off x="6457950" y="4767263"/>
            <a:ext cx="2057400" cy="273844"/>
          </a:xfrm>
          <a:prstGeom prst="rect">
            <a:avLst/>
          </a:prstGeom>
          <a:noFill/>
          <a:ln>
            <a:noFill/>
          </a:ln>
        </p:spPr>
        <p:txBody>
          <a:bodyPr anchorCtr="0" anchor="ctr" bIns="91425" lIns="91425" rIns="91425" wrap="square" tIns="91425">
            <a:noAutofit/>
          </a:bodyPr>
          <a:lstStyle/>
          <a:p>
            <a:pPr indent="-57150" lvl="0" marL="0" marR="0" rtl="0" algn="r">
              <a:spcBef>
                <a:spcPts val="0"/>
              </a:spcBef>
              <a:buClr>
                <a:schemeClr val="dk2"/>
              </a:buClr>
              <a:buSzPct val="100000"/>
              <a:buFont typeface="Cambria"/>
              <a:buNone/>
            </a:pPr>
            <a:fld id="{00000000-1234-1234-1234-123412341234}" type="slidenum">
              <a:rPr b="0" i="0" lang="en-US" sz="900" u="none" cap="none" strike="noStrike">
                <a:solidFill>
                  <a:schemeClr val="dk2"/>
                </a:solidFill>
                <a:latin typeface="Cambria"/>
                <a:ea typeface="Cambria"/>
                <a:cs typeface="Cambria"/>
                <a:sym typeface="Cambria"/>
              </a:rPr>
              <a:t>‹#›</a:t>
            </a:fld>
          </a:p>
        </p:txBody>
      </p:sp>
      <p:sp>
        <p:nvSpPr>
          <p:cNvPr id="791" name="Shape 791"/>
          <p:cNvSpPr txBox="1"/>
          <p:nvPr>
            <p:ph idx="4294967295" type="subTitle"/>
          </p:nvPr>
        </p:nvSpPr>
        <p:spPr>
          <a:xfrm>
            <a:off x="4519284" y="1006387"/>
            <a:ext cx="4074271" cy="2905125"/>
          </a:xfrm>
          <a:prstGeom prst="rect">
            <a:avLst/>
          </a:prstGeom>
          <a:noFill/>
          <a:ln>
            <a:noFill/>
          </a:ln>
        </p:spPr>
        <p:txBody>
          <a:bodyPr anchorCtr="0" anchor="t" bIns="91425" lIns="91425" rIns="91425" wrap="square" tIns="91425">
            <a:noAutofit/>
          </a:bodyPr>
          <a:lstStyle/>
          <a:p>
            <a:pPr indent="-127000" lvl="0" marL="0" marR="0" rtl="0" algn="l">
              <a:lnSpc>
                <a:spcPct val="100000"/>
              </a:lnSpc>
              <a:spcBef>
                <a:spcPts val="0"/>
              </a:spcBef>
              <a:spcAft>
                <a:spcPts val="0"/>
              </a:spcAft>
              <a:buClr>
                <a:schemeClr val="dk1"/>
              </a:buClr>
              <a:buSzPct val="100000"/>
              <a:buFont typeface="Arial"/>
              <a:buNone/>
            </a:pPr>
            <a:r>
              <a:rPr b="0" i="0" lang="en-US" sz="2000" u="none" cap="none" strike="noStrike">
                <a:solidFill>
                  <a:srgbClr val="000000"/>
                </a:solidFill>
                <a:latin typeface="Cambria"/>
                <a:ea typeface="Cambria"/>
                <a:cs typeface="Cambria"/>
                <a:sym typeface="Cambria"/>
              </a:rPr>
              <a:t>Output is a function of every input, or the input and output are “fully connected”</a:t>
            </a:r>
          </a:p>
          <a:p>
            <a:pPr indent="-127000" lvl="0" marL="0" marR="0" rtl="0" algn="l">
              <a:lnSpc>
                <a:spcPct val="100000"/>
              </a:lnSpc>
              <a:spcBef>
                <a:spcPts val="0"/>
              </a:spcBef>
              <a:spcAft>
                <a:spcPts val="0"/>
              </a:spcAft>
              <a:buClr>
                <a:schemeClr val="dk1"/>
              </a:buClr>
              <a:buSzPct val="100000"/>
              <a:buFont typeface="Arial"/>
              <a:buNone/>
            </a:pPr>
            <a:r>
              <a:rPr b="0" i="0" lang="en-US" sz="2000" u="none" cap="none" strike="noStrike">
                <a:solidFill>
                  <a:srgbClr val="000000"/>
                </a:solidFill>
                <a:latin typeface="Cambria"/>
                <a:ea typeface="Cambria"/>
                <a:cs typeface="Cambria"/>
                <a:sym typeface="Cambria"/>
              </a:rPr>
              <a:t>Abbreviated as </a:t>
            </a:r>
            <a:r>
              <a:rPr b="1" i="0" lang="en-US" sz="2000" u="none" cap="none" strike="noStrike">
                <a:solidFill>
                  <a:srgbClr val="000000"/>
                </a:solidFill>
                <a:latin typeface="Cambria"/>
                <a:ea typeface="Cambria"/>
                <a:cs typeface="Cambria"/>
                <a:sym typeface="Cambria"/>
              </a:rPr>
              <a:t>FC</a:t>
            </a:r>
          </a:p>
        </p:txBody>
      </p:sp>
      <p:pic>
        <p:nvPicPr>
          <p:cNvPr id="792" name="Shape 792"/>
          <p:cNvPicPr preferRelativeResize="0"/>
          <p:nvPr/>
        </p:nvPicPr>
        <p:blipFill rotWithShape="1">
          <a:blip r:embed="rId3">
            <a:alphaModFix/>
          </a:blip>
          <a:srcRect b="0" l="0" r="0" t="0"/>
          <a:stretch/>
        </p:blipFill>
        <p:spPr>
          <a:xfrm>
            <a:off x="550445" y="956686"/>
            <a:ext cx="3594102" cy="3991301"/>
          </a:xfrm>
          <a:prstGeom prst="rect">
            <a:avLst/>
          </a:prstGeom>
          <a:noFill/>
          <a:ln>
            <a:noFill/>
          </a:ln>
        </p:spPr>
      </p:pic>
      <p:sp>
        <p:nvSpPr>
          <p:cNvPr id="793" name="Shape 793"/>
          <p:cNvSpPr txBox="1"/>
          <p:nvPr/>
        </p:nvSpPr>
        <p:spPr>
          <a:xfrm>
            <a:off x="7486650" y="4810200"/>
            <a:ext cx="1573200" cy="333300"/>
          </a:xfrm>
          <a:prstGeom prst="rect">
            <a:avLst/>
          </a:prstGeom>
          <a:noFill/>
          <a:ln>
            <a:noFill/>
          </a:ln>
        </p:spPr>
        <p:txBody>
          <a:bodyPr anchorCtr="0" anchor="ctr" bIns="91425" lIns="91425" rIns="91425" wrap="square" tIns="91425">
            <a:noAutofit/>
          </a:bodyPr>
          <a:lstStyle/>
          <a:p>
            <a:pPr indent="-76200" lvl="0" marL="0" marR="0" rtl="0" algn="r">
              <a:lnSpc>
                <a:spcPct val="100000"/>
              </a:lnSpc>
              <a:spcBef>
                <a:spcPts val="0"/>
              </a:spcBef>
              <a:spcAft>
                <a:spcPts val="0"/>
              </a:spcAft>
              <a:buClr>
                <a:srgbClr val="000000"/>
              </a:buClr>
              <a:buSzPct val="100000"/>
              <a:buFont typeface="Arial"/>
              <a:buNone/>
            </a:pPr>
            <a:r>
              <a:rPr b="0" i="1" lang="en-US" sz="1200" u="none" cap="none" strike="noStrike">
                <a:solidFill>
                  <a:srgbClr val="000000"/>
                </a:solidFill>
                <a:latin typeface="Arial"/>
                <a:ea typeface="Arial"/>
                <a:cs typeface="Arial"/>
                <a:sym typeface="Arial"/>
              </a:rPr>
              <a:t>[figure credit BDTI]</a:t>
            </a:r>
          </a:p>
        </p:txBody>
      </p:sp>
      <p:pic>
        <p:nvPicPr>
          <p:cNvPr id="794" name="Shape 794"/>
          <p:cNvPicPr preferRelativeResize="0"/>
          <p:nvPr/>
        </p:nvPicPr>
        <p:blipFill rotWithShape="1">
          <a:blip r:embed="rId4">
            <a:alphaModFix/>
          </a:blip>
          <a:srcRect b="0" l="0" r="0" t="0"/>
          <a:stretch/>
        </p:blipFill>
        <p:spPr>
          <a:xfrm>
            <a:off x="4572000" y="2332412"/>
            <a:ext cx="3811915" cy="244660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8" name="Shape 798"/>
        <p:cNvGrpSpPr/>
        <p:nvPr/>
      </p:nvGrpSpPr>
      <p:grpSpPr>
        <a:xfrm>
          <a:off x="0" y="0"/>
          <a:ext cx="0" cy="0"/>
          <a:chOff x="0" y="0"/>
          <a:chExt cx="0" cy="0"/>
        </a:xfrm>
      </p:grpSpPr>
      <p:sp>
        <p:nvSpPr>
          <p:cNvPr id="799" name="Shape 799"/>
          <p:cNvSpPr txBox="1"/>
          <p:nvPr>
            <p:ph type="title"/>
          </p:nvPr>
        </p:nvSpPr>
        <p:spPr>
          <a:xfrm>
            <a:off x="552450" y="78516"/>
            <a:ext cx="7886700" cy="994172"/>
          </a:xfrm>
          <a:prstGeom prst="rect">
            <a:avLst/>
          </a:prstGeom>
          <a:noFill/>
          <a:ln>
            <a:noFill/>
          </a:ln>
        </p:spPr>
        <p:txBody>
          <a:bodyPr anchorCtr="0" anchor="b" bIns="91425" lIns="91425" rIns="91425" wrap="square" tIns="91425">
            <a:noAutofit/>
          </a:bodyPr>
          <a:lstStyle/>
          <a:p>
            <a:pPr indent="-190500" lvl="0" marL="0" marR="0" rtl="0" algn="l">
              <a:lnSpc>
                <a:spcPct val="100000"/>
              </a:lnSpc>
              <a:spcBef>
                <a:spcPts val="0"/>
              </a:spcBef>
              <a:spcAft>
                <a:spcPts val="0"/>
              </a:spcAft>
              <a:buClr>
                <a:schemeClr val="dk1"/>
              </a:buClr>
              <a:buSzPct val="100000"/>
              <a:buFont typeface="Arial"/>
              <a:buNone/>
            </a:pPr>
            <a:r>
              <a:rPr b="0" i="0" lang="en-US" sz="3000" u="sng" cap="none" strike="noStrike">
                <a:solidFill>
                  <a:schemeClr val="dk1"/>
                </a:solidFill>
                <a:latin typeface="Cambria"/>
                <a:ea typeface="Cambria"/>
                <a:cs typeface="Cambria"/>
                <a:sym typeface="Cambria"/>
              </a:rPr>
              <a:t>Convnet Architecture</a:t>
            </a:r>
          </a:p>
        </p:txBody>
      </p:sp>
      <p:sp>
        <p:nvSpPr>
          <p:cNvPr id="800" name="Shape 800"/>
          <p:cNvSpPr txBox="1"/>
          <p:nvPr>
            <p:ph idx="12" type="sldNum"/>
          </p:nvPr>
        </p:nvSpPr>
        <p:spPr>
          <a:xfrm>
            <a:off x="6457950" y="4767263"/>
            <a:ext cx="2057400" cy="273844"/>
          </a:xfrm>
          <a:prstGeom prst="rect">
            <a:avLst/>
          </a:prstGeom>
          <a:noFill/>
          <a:ln>
            <a:noFill/>
          </a:ln>
        </p:spPr>
        <p:txBody>
          <a:bodyPr anchorCtr="0" anchor="ctr" bIns="91425" lIns="91425" rIns="91425" wrap="square" tIns="91425">
            <a:noAutofit/>
          </a:bodyPr>
          <a:lstStyle/>
          <a:p>
            <a:pPr indent="-57150" lvl="0" marL="0" marR="0" rtl="0" algn="r">
              <a:spcBef>
                <a:spcPts val="0"/>
              </a:spcBef>
              <a:buClr>
                <a:schemeClr val="dk2"/>
              </a:buClr>
              <a:buSzPct val="100000"/>
              <a:buFont typeface="Cambria"/>
              <a:buNone/>
            </a:pPr>
            <a:fld id="{00000000-1234-1234-1234-123412341234}" type="slidenum">
              <a:rPr b="0" i="0" lang="en-US" sz="900" u="none" cap="none" strike="noStrike">
                <a:solidFill>
                  <a:schemeClr val="dk2"/>
                </a:solidFill>
                <a:latin typeface="Cambria"/>
                <a:ea typeface="Cambria"/>
                <a:cs typeface="Cambria"/>
                <a:sym typeface="Cambria"/>
              </a:rPr>
              <a:t>‹#›</a:t>
            </a:fld>
          </a:p>
        </p:txBody>
      </p:sp>
      <p:pic>
        <p:nvPicPr>
          <p:cNvPr id="801" name="Shape 801"/>
          <p:cNvPicPr preferRelativeResize="0"/>
          <p:nvPr/>
        </p:nvPicPr>
        <p:blipFill rotWithShape="1">
          <a:blip r:embed="rId3">
            <a:alphaModFix/>
          </a:blip>
          <a:srcRect b="0" l="0" r="0" t="0"/>
          <a:stretch/>
        </p:blipFill>
        <p:spPr>
          <a:xfrm>
            <a:off x="552450" y="1725875"/>
            <a:ext cx="6222783" cy="2971587"/>
          </a:xfrm>
          <a:prstGeom prst="rect">
            <a:avLst/>
          </a:prstGeom>
          <a:noFill/>
          <a:ln>
            <a:noFill/>
          </a:ln>
        </p:spPr>
      </p:pic>
      <p:sp>
        <p:nvSpPr>
          <p:cNvPr id="802" name="Shape 802"/>
          <p:cNvSpPr txBox="1"/>
          <p:nvPr/>
        </p:nvSpPr>
        <p:spPr>
          <a:xfrm>
            <a:off x="666750" y="4343550"/>
            <a:ext cx="1362000" cy="463800"/>
          </a:xfrm>
          <a:prstGeom prst="rect">
            <a:avLst/>
          </a:prstGeom>
          <a:noFill/>
          <a:ln>
            <a:noFill/>
          </a:ln>
        </p:spPr>
        <p:txBody>
          <a:bodyPr anchorCtr="0" anchor="t" bIns="91425" lIns="91425" rIns="91425" wrap="square" tIns="91425">
            <a:noAutofit/>
          </a:bodyPr>
          <a:lstStyle/>
          <a:p>
            <a:pPr indent="-76200" lvl="0" marL="0" marR="0" rtl="0" algn="ctr">
              <a:lnSpc>
                <a:spcPct val="100000"/>
              </a:lnSpc>
              <a:spcBef>
                <a:spcPts val="0"/>
              </a:spcBef>
              <a:spcAft>
                <a:spcPts val="0"/>
              </a:spcAft>
              <a:buClr>
                <a:srgbClr val="FFFFFF"/>
              </a:buClr>
              <a:buSzPct val="100000"/>
              <a:buFont typeface="Arial"/>
              <a:buNone/>
            </a:pPr>
            <a:r>
              <a:rPr b="1" i="0" lang="en-US" sz="1200" u="none" cap="none" strike="noStrike">
                <a:solidFill>
                  <a:srgbClr val="FFFFFF"/>
                </a:solidFill>
                <a:latin typeface="Arial"/>
                <a:ea typeface="Arial"/>
                <a:cs typeface="Arial"/>
                <a:sym typeface="Arial"/>
              </a:rPr>
              <a:t>Input Image</a:t>
            </a:r>
          </a:p>
        </p:txBody>
      </p:sp>
      <p:sp>
        <p:nvSpPr>
          <p:cNvPr id="803" name="Shape 803"/>
          <p:cNvSpPr txBox="1"/>
          <p:nvPr/>
        </p:nvSpPr>
        <p:spPr>
          <a:xfrm>
            <a:off x="5840652" y="4450050"/>
            <a:ext cx="996600" cy="250800"/>
          </a:xfrm>
          <a:prstGeom prst="rect">
            <a:avLst/>
          </a:prstGeom>
          <a:noFill/>
          <a:ln>
            <a:noFill/>
          </a:ln>
        </p:spPr>
        <p:txBody>
          <a:bodyPr anchorCtr="0" anchor="ctr" bIns="91425" lIns="91425" rIns="91425" wrap="square" tIns="91425">
            <a:noAutofit/>
          </a:bodyPr>
          <a:lstStyle/>
          <a:p>
            <a:pPr indent="-76200" lvl="0" marL="0" marR="0" rtl="0" algn="ctr">
              <a:lnSpc>
                <a:spcPct val="100000"/>
              </a:lnSpc>
              <a:spcBef>
                <a:spcPts val="0"/>
              </a:spcBef>
              <a:spcAft>
                <a:spcPts val="0"/>
              </a:spcAft>
              <a:buClr>
                <a:srgbClr val="FFFFFF"/>
              </a:buClr>
              <a:buSzPct val="100000"/>
              <a:buFont typeface="Arial"/>
              <a:buNone/>
            </a:pPr>
            <a:r>
              <a:rPr b="1" i="0" lang="en-US" sz="1200" u="none" cap="none" strike="noStrike">
                <a:solidFill>
                  <a:srgbClr val="FFFFFF"/>
                </a:solidFill>
                <a:latin typeface="Arial"/>
                <a:ea typeface="Arial"/>
                <a:cs typeface="Arial"/>
                <a:sym typeface="Arial"/>
              </a:rPr>
              <a:t>Scores</a:t>
            </a:r>
          </a:p>
        </p:txBody>
      </p:sp>
      <p:sp>
        <p:nvSpPr>
          <p:cNvPr id="804" name="Shape 804"/>
          <p:cNvSpPr/>
          <p:nvPr/>
        </p:nvSpPr>
        <p:spPr>
          <a:xfrm>
            <a:off x="552460" y="1407317"/>
            <a:ext cx="1997100" cy="227100"/>
          </a:xfrm>
          <a:prstGeom prst="rect">
            <a:avLst/>
          </a:prstGeom>
          <a:solidFill>
            <a:srgbClr val="F6B26B"/>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76200" lvl="0" marL="0" marR="0" rtl="0" algn="ctr">
              <a:lnSpc>
                <a:spcPct val="100000"/>
              </a:lnSpc>
              <a:spcBef>
                <a:spcPts val="0"/>
              </a:spcBef>
              <a:spcAft>
                <a:spcPts val="0"/>
              </a:spcAft>
              <a:buClr>
                <a:srgbClr val="000000"/>
              </a:buClr>
              <a:buSzPct val="100000"/>
              <a:buFont typeface="Arial"/>
              <a:buNone/>
            </a:pPr>
            <a:r>
              <a:rPr b="0" i="0" lang="en-US" sz="1200" u="none" cap="none" strike="noStrike">
                <a:solidFill>
                  <a:srgbClr val="000000"/>
                </a:solidFill>
                <a:latin typeface="Arial"/>
                <a:ea typeface="Arial"/>
                <a:cs typeface="Arial"/>
                <a:sym typeface="Arial"/>
              </a:rPr>
              <a:t>Conv 3x3s1, 10 / ReLU</a:t>
            </a:r>
          </a:p>
        </p:txBody>
      </p:sp>
      <p:sp>
        <p:nvSpPr>
          <p:cNvPr id="805" name="Shape 805"/>
          <p:cNvSpPr txBox="1"/>
          <p:nvPr/>
        </p:nvSpPr>
        <p:spPr>
          <a:xfrm>
            <a:off x="2549550" y="1395463"/>
            <a:ext cx="5553000" cy="250800"/>
          </a:xfrm>
          <a:prstGeom prst="rect">
            <a:avLst/>
          </a:prstGeom>
          <a:noFill/>
          <a:ln>
            <a:noFill/>
          </a:ln>
        </p:spPr>
        <p:txBody>
          <a:bodyPr anchorCtr="0" anchor="ctr" bIns="91425" lIns="91425" rIns="91425" wrap="square" tIns="91425">
            <a:noAutofit/>
          </a:bodyPr>
          <a:lstStyle/>
          <a:p>
            <a:pPr indent="-76200" lvl="0" marL="0" marR="0" rtl="0" algn="l">
              <a:lnSpc>
                <a:spcPct val="100000"/>
              </a:lnSpc>
              <a:spcBef>
                <a:spcPts val="0"/>
              </a:spcBef>
              <a:spcAft>
                <a:spcPts val="0"/>
              </a:spcAft>
              <a:buClr>
                <a:schemeClr val="dk1"/>
              </a:buClr>
              <a:buSzPct val="100000"/>
              <a:buFont typeface="Arial"/>
              <a:buNone/>
            </a:pPr>
            <a:r>
              <a:rPr b="1" i="0" lang="en-US" sz="1200" u="none" cap="none" strike="noStrike">
                <a:solidFill>
                  <a:schemeClr val="dk1"/>
                </a:solidFill>
                <a:latin typeface="Arial"/>
                <a:ea typeface="Arial"/>
                <a:cs typeface="Arial"/>
                <a:sym typeface="Arial"/>
              </a:rPr>
              <a:t>Type</a:t>
            </a:r>
            <a:r>
              <a:rPr b="0" i="0" lang="en-US" sz="1200" u="none" cap="none" strike="noStrike">
                <a:solidFill>
                  <a:schemeClr val="dk1"/>
                </a:solidFill>
                <a:latin typeface="Arial"/>
                <a:ea typeface="Arial"/>
                <a:cs typeface="Arial"/>
                <a:sym typeface="Arial"/>
              </a:rPr>
              <a:t>: Conv  </a:t>
            </a:r>
            <a:r>
              <a:rPr b="1" i="0" lang="en-US" sz="1200" u="none" cap="none" strike="noStrike">
                <a:solidFill>
                  <a:schemeClr val="dk1"/>
                </a:solidFill>
                <a:latin typeface="Arial"/>
                <a:ea typeface="Arial"/>
                <a:cs typeface="Arial"/>
                <a:sym typeface="Arial"/>
              </a:rPr>
              <a:t>Kernel Size</a:t>
            </a:r>
            <a:r>
              <a:rPr b="0" i="0" lang="en-US" sz="1200" u="none" cap="none" strike="noStrike">
                <a:solidFill>
                  <a:schemeClr val="dk1"/>
                </a:solidFill>
                <a:latin typeface="Arial"/>
                <a:ea typeface="Arial"/>
                <a:cs typeface="Arial"/>
                <a:sym typeface="Arial"/>
              </a:rPr>
              <a:t>: 3x3  </a:t>
            </a:r>
            <a:r>
              <a:rPr b="1" i="0" lang="en-US" sz="1200" u="none" cap="none" strike="noStrike">
                <a:solidFill>
                  <a:schemeClr val="dk1"/>
                </a:solidFill>
                <a:latin typeface="Arial"/>
                <a:ea typeface="Arial"/>
                <a:cs typeface="Arial"/>
                <a:sym typeface="Arial"/>
              </a:rPr>
              <a:t>Stride</a:t>
            </a:r>
            <a:r>
              <a:rPr b="0" i="0" lang="en-US" sz="1200" u="none" cap="none" strike="noStrike">
                <a:solidFill>
                  <a:schemeClr val="dk1"/>
                </a:solidFill>
                <a:latin typeface="Arial"/>
                <a:ea typeface="Arial"/>
                <a:cs typeface="Arial"/>
                <a:sym typeface="Arial"/>
              </a:rPr>
              <a:t>: 1  </a:t>
            </a:r>
            <a:r>
              <a:rPr b="1" i="0" lang="en-US" sz="1200" u="none" cap="none" strike="noStrike">
                <a:solidFill>
                  <a:schemeClr val="dk1"/>
                </a:solidFill>
                <a:latin typeface="Arial"/>
                <a:ea typeface="Arial"/>
                <a:cs typeface="Arial"/>
                <a:sym typeface="Arial"/>
              </a:rPr>
              <a:t>Channels</a:t>
            </a:r>
            <a:r>
              <a:rPr b="0" i="0" lang="en-US" sz="1200" u="none" cap="none" strike="noStrike">
                <a:solidFill>
                  <a:schemeClr val="dk1"/>
                </a:solidFill>
                <a:latin typeface="Arial"/>
                <a:ea typeface="Arial"/>
                <a:cs typeface="Arial"/>
                <a:sym typeface="Arial"/>
              </a:rPr>
              <a:t>:10  </a:t>
            </a:r>
            <a:r>
              <a:rPr b="1" i="0" lang="en-US" sz="1200" u="none" cap="none" strike="noStrike">
                <a:solidFill>
                  <a:schemeClr val="dk1"/>
                </a:solidFill>
                <a:latin typeface="Arial"/>
                <a:ea typeface="Arial"/>
                <a:cs typeface="Arial"/>
                <a:sym typeface="Arial"/>
              </a:rPr>
              <a:t>Activation</a:t>
            </a:r>
            <a:r>
              <a:rPr b="0" i="0" lang="en-US" sz="1200" u="none" cap="none" strike="noStrike">
                <a:solidFill>
                  <a:schemeClr val="dk1"/>
                </a:solidFill>
                <a:latin typeface="Arial"/>
                <a:ea typeface="Arial"/>
                <a:cs typeface="Arial"/>
                <a:sym typeface="Arial"/>
              </a:rPr>
              <a:t>: ReLU</a:t>
            </a:r>
          </a:p>
        </p:txBody>
      </p:sp>
      <p:sp>
        <p:nvSpPr>
          <p:cNvPr id="806" name="Shape 806"/>
          <p:cNvSpPr/>
          <p:nvPr/>
        </p:nvSpPr>
        <p:spPr>
          <a:xfrm>
            <a:off x="6867609" y="1725878"/>
            <a:ext cx="1997100" cy="227100"/>
          </a:xfrm>
          <a:prstGeom prst="rect">
            <a:avLst/>
          </a:prstGeom>
          <a:solidFill>
            <a:srgbClr val="B4A7D6"/>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76200" lvl="0" marL="0" marR="0" rtl="0" algn="ctr">
              <a:lnSpc>
                <a:spcPct val="100000"/>
              </a:lnSpc>
              <a:spcBef>
                <a:spcPts val="0"/>
              </a:spcBef>
              <a:spcAft>
                <a:spcPts val="0"/>
              </a:spcAft>
              <a:buClr>
                <a:srgbClr val="000000"/>
              </a:buClr>
              <a:buSzPct val="100000"/>
              <a:buFont typeface="Arial"/>
              <a:buNone/>
            </a:pPr>
            <a:r>
              <a:rPr b="0" i="0" lang="en-US" sz="1200" u="none" cap="none" strike="noStrike">
                <a:solidFill>
                  <a:srgbClr val="000000"/>
                </a:solidFill>
                <a:latin typeface="Arial"/>
                <a:ea typeface="Arial"/>
                <a:cs typeface="Arial"/>
                <a:sym typeface="Arial"/>
              </a:rPr>
              <a:t>FC 10</a:t>
            </a:r>
          </a:p>
        </p:txBody>
      </p:sp>
      <p:sp>
        <p:nvSpPr>
          <p:cNvPr id="807" name="Shape 807"/>
          <p:cNvSpPr/>
          <p:nvPr/>
        </p:nvSpPr>
        <p:spPr>
          <a:xfrm>
            <a:off x="6867559" y="3259322"/>
            <a:ext cx="1997100" cy="227100"/>
          </a:xfrm>
          <a:prstGeom prst="rect">
            <a:avLst/>
          </a:prstGeom>
          <a:solidFill>
            <a:srgbClr val="F6B26B"/>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76200" lvl="0" marL="0" marR="0" rtl="0" algn="ctr">
              <a:lnSpc>
                <a:spcPct val="100000"/>
              </a:lnSpc>
              <a:spcBef>
                <a:spcPts val="0"/>
              </a:spcBef>
              <a:spcAft>
                <a:spcPts val="0"/>
              </a:spcAft>
              <a:buClr>
                <a:srgbClr val="000000"/>
              </a:buClr>
              <a:buSzPct val="100000"/>
              <a:buFont typeface="Arial"/>
              <a:buNone/>
            </a:pPr>
            <a:r>
              <a:rPr b="0" i="0" lang="en-US" sz="1200" u="none" cap="none" strike="noStrike">
                <a:solidFill>
                  <a:srgbClr val="000000"/>
                </a:solidFill>
                <a:latin typeface="Arial"/>
                <a:ea typeface="Arial"/>
                <a:cs typeface="Arial"/>
                <a:sym typeface="Arial"/>
              </a:rPr>
              <a:t>Conv 3x3s1, 10 / ReLU</a:t>
            </a:r>
          </a:p>
        </p:txBody>
      </p:sp>
      <p:sp>
        <p:nvSpPr>
          <p:cNvPr id="808" name="Shape 808"/>
          <p:cNvSpPr/>
          <p:nvPr/>
        </p:nvSpPr>
        <p:spPr>
          <a:xfrm>
            <a:off x="6867559" y="2952618"/>
            <a:ext cx="1997100" cy="227100"/>
          </a:xfrm>
          <a:prstGeom prst="rect">
            <a:avLst/>
          </a:prstGeom>
          <a:solidFill>
            <a:srgbClr val="A4C2F4"/>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76200" lvl="0" marL="0" marR="0" rtl="0" algn="ctr">
              <a:lnSpc>
                <a:spcPct val="100000"/>
              </a:lnSpc>
              <a:spcBef>
                <a:spcPts val="0"/>
              </a:spcBef>
              <a:spcAft>
                <a:spcPts val="0"/>
              </a:spcAft>
              <a:buClr>
                <a:srgbClr val="000000"/>
              </a:buClr>
              <a:buSzPct val="100000"/>
              <a:buFont typeface="Arial"/>
              <a:buNone/>
            </a:pPr>
            <a:r>
              <a:rPr b="0" i="0" lang="en-US" sz="1200" u="none" cap="none" strike="noStrike">
                <a:solidFill>
                  <a:srgbClr val="000000"/>
                </a:solidFill>
                <a:latin typeface="Arial"/>
                <a:ea typeface="Arial"/>
                <a:cs typeface="Arial"/>
                <a:sym typeface="Arial"/>
              </a:rPr>
              <a:t>Max Pool 3x3s1</a:t>
            </a:r>
          </a:p>
        </p:txBody>
      </p:sp>
      <p:sp>
        <p:nvSpPr>
          <p:cNvPr id="809" name="Shape 809"/>
          <p:cNvSpPr/>
          <p:nvPr/>
        </p:nvSpPr>
        <p:spPr>
          <a:xfrm>
            <a:off x="6867509" y="4486093"/>
            <a:ext cx="1997100" cy="227100"/>
          </a:xfrm>
          <a:prstGeom prst="rect">
            <a:avLst/>
          </a:prstGeom>
          <a:solidFill>
            <a:srgbClr val="F6B26B"/>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76200" lvl="0" marL="0" marR="0" rtl="0" algn="ctr">
              <a:lnSpc>
                <a:spcPct val="100000"/>
              </a:lnSpc>
              <a:spcBef>
                <a:spcPts val="0"/>
              </a:spcBef>
              <a:spcAft>
                <a:spcPts val="0"/>
              </a:spcAft>
              <a:buClr>
                <a:srgbClr val="000000"/>
              </a:buClr>
              <a:buSzPct val="100000"/>
              <a:buFont typeface="Arial"/>
              <a:buNone/>
            </a:pPr>
            <a:r>
              <a:rPr b="0" i="0" lang="en-US" sz="1200" u="none" cap="none" strike="noStrike">
                <a:solidFill>
                  <a:srgbClr val="000000"/>
                </a:solidFill>
                <a:latin typeface="Arial"/>
                <a:ea typeface="Arial"/>
                <a:cs typeface="Arial"/>
                <a:sym typeface="Arial"/>
              </a:rPr>
              <a:t>Conv 3x3s1, 10 / ReLU</a:t>
            </a:r>
          </a:p>
        </p:txBody>
      </p:sp>
      <p:sp>
        <p:nvSpPr>
          <p:cNvPr id="810" name="Shape 810"/>
          <p:cNvSpPr/>
          <p:nvPr/>
        </p:nvSpPr>
        <p:spPr>
          <a:xfrm>
            <a:off x="6867559" y="4179443"/>
            <a:ext cx="1997100" cy="227100"/>
          </a:xfrm>
          <a:prstGeom prst="rect">
            <a:avLst/>
          </a:prstGeom>
          <a:solidFill>
            <a:srgbClr val="F6B26B"/>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76200" lvl="0" marL="0" marR="0" rtl="0" algn="ctr">
              <a:lnSpc>
                <a:spcPct val="100000"/>
              </a:lnSpc>
              <a:spcBef>
                <a:spcPts val="0"/>
              </a:spcBef>
              <a:spcAft>
                <a:spcPts val="0"/>
              </a:spcAft>
              <a:buClr>
                <a:srgbClr val="000000"/>
              </a:buClr>
              <a:buSzPct val="100000"/>
              <a:buFont typeface="Arial"/>
              <a:buNone/>
            </a:pPr>
            <a:r>
              <a:rPr b="0" i="0" lang="en-US" sz="1200" u="none" cap="none" strike="noStrike">
                <a:solidFill>
                  <a:srgbClr val="000000"/>
                </a:solidFill>
                <a:latin typeface="Arial"/>
                <a:ea typeface="Arial"/>
                <a:cs typeface="Arial"/>
                <a:sym typeface="Arial"/>
              </a:rPr>
              <a:t>Conv 3x3s1, 10 / ReLU</a:t>
            </a:r>
          </a:p>
        </p:txBody>
      </p:sp>
      <p:sp>
        <p:nvSpPr>
          <p:cNvPr id="811" name="Shape 811"/>
          <p:cNvSpPr/>
          <p:nvPr/>
        </p:nvSpPr>
        <p:spPr>
          <a:xfrm>
            <a:off x="6867609" y="3566018"/>
            <a:ext cx="1997100" cy="227100"/>
          </a:xfrm>
          <a:prstGeom prst="rect">
            <a:avLst/>
          </a:prstGeom>
          <a:solidFill>
            <a:srgbClr val="F6B26B"/>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76200" lvl="0" marL="0" marR="0" rtl="0" algn="ctr">
              <a:lnSpc>
                <a:spcPct val="100000"/>
              </a:lnSpc>
              <a:spcBef>
                <a:spcPts val="0"/>
              </a:spcBef>
              <a:spcAft>
                <a:spcPts val="0"/>
              </a:spcAft>
              <a:buClr>
                <a:srgbClr val="000000"/>
              </a:buClr>
              <a:buSzPct val="100000"/>
              <a:buFont typeface="Arial"/>
              <a:buNone/>
            </a:pPr>
            <a:r>
              <a:rPr b="0" i="0" lang="en-US" sz="1200" u="none" cap="none" strike="noStrike">
                <a:solidFill>
                  <a:srgbClr val="000000"/>
                </a:solidFill>
                <a:latin typeface="Arial"/>
                <a:ea typeface="Arial"/>
                <a:cs typeface="Arial"/>
                <a:sym typeface="Arial"/>
              </a:rPr>
              <a:t>Conv 3x3s1, 10 / ReLU</a:t>
            </a:r>
          </a:p>
        </p:txBody>
      </p:sp>
      <p:sp>
        <p:nvSpPr>
          <p:cNvPr id="812" name="Shape 812"/>
          <p:cNvSpPr/>
          <p:nvPr/>
        </p:nvSpPr>
        <p:spPr>
          <a:xfrm>
            <a:off x="6867559" y="3872730"/>
            <a:ext cx="1997100" cy="227100"/>
          </a:xfrm>
          <a:prstGeom prst="rect">
            <a:avLst/>
          </a:prstGeom>
          <a:solidFill>
            <a:srgbClr val="A4C2F4"/>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76200" lvl="0" marL="0" marR="0" rtl="0" algn="ctr">
              <a:lnSpc>
                <a:spcPct val="100000"/>
              </a:lnSpc>
              <a:spcBef>
                <a:spcPts val="0"/>
              </a:spcBef>
              <a:spcAft>
                <a:spcPts val="0"/>
              </a:spcAft>
              <a:buClr>
                <a:srgbClr val="000000"/>
              </a:buClr>
              <a:buSzPct val="100000"/>
              <a:buFont typeface="Arial"/>
              <a:buNone/>
            </a:pPr>
            <a:r>
              <a:rPr b="0" i="0" lang="en-US" sz="1200" u="none" cap="none" strike="noStrike">
                <a:solidFill>
                  <a:srgbClr val="000000"/>
                </a:solidFill>
                <a:latin typeface="Arial"/>
                <a:ea typeface="Arial"/>
                <a:cs typeface="Arial"/>
                <a:sym typeface="Arial"/>
              </a:rPr>
              <a:t>Max Pool 3x3s1</a:t>
            </a:r>
          </a:p>
        </p:txBody>
      </p:sp>
      <p:sp>
        <p:nvSpPr>
          <p:cNvPr id="813" name="Shape 813"/>
          <p:cNvSpPr/>
          <p:nvPr/>
        </p:nvSpPr>
        <p:spPr>
          <a:xfrm>
            <a:off x="6867534" y="2339285"/>
            <a:ext cx="1997100" cy="227100"/>
          </a:xfrm>
          <a:prstGeom prst="rect">
            <a:avLst/>
          </a:prstGeom>
          <a:solidFill>
            <a:srgbClr val="F6B26B"/>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76200" lvl="0" marL="0" marR="0" rtl="0" algn="ctr">
              <a:lnSpc>
                <a:spcPct val="100000"/>
              </a:lnSpc>
              <a:spcBef>
                <a:spcPts val="0"/>
              </a:spcBef>
              <a:spcAft>
                <a:spcPts val="0"/>
              </a:spcAft>
              <a:buClr>
                <a:srgbClr val="000000"/>
              </a:buClr>
              <a:buSzPct val="100000"/>
              <a:buFont typeface="Arial"/>
              <a:buNone/>
            </a:pPr>
            <a:r>
              <a:rPr b="0" i="0" lang="en-US" sz="1200" u="none" cap="none" strike="noStrike">
                <a:solidFill>
                  <a:srgbClr val="000000"/>
                </a:solidFill>
                <a:latin typeface="Arial"/>
                <a:ea typeface="Arial"/>
                <a:cs typeface="Arial"/>
                <a:sym typeface="Arial"/>
              </a:rPr>
              <a:t>Conv 3x3s1, 10 / ReLU</a:t>
            </a:r>
          </a:p>
        </p:txBody>
      </p:sp>
      <p:sp>
        <p:nvSpPr>
          <p:cNvPr id="814" name="Shape 814"/>
          <p:cNvSpPr/>
          <p:nvPr/>
        </p:nvSpPr>
        <p:spPr>
          <a:xfrm>
            <a:off x="6867534" y="2032580"/>
            <a:ext cx="1997100" cy="227100"/>
          </a:xfrm>
          <a:prstGeom prst="rect">
            <a:avLst/>
          </a:prstGeom>
          <a:solidFill>
            <a:srgbClr val="A4C2F4"/>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76200" lvl="0" marL="0" marR="0" rtl="0" algn="ctr">
              <a:lnSpc>
                <a:spcPct val="100000"/>
              </a:lnSpc>
              <a:spcBef>
                <a:spcPts val="0"/>
              </a:spcBef>
              <a:spcAft>
                <a:spcPts val="0"/>
              </a:spcAft>
              <a:buClr>
                <a:srgbClr val="000000"/>
              </a:buClr>
              <a:buSzPct val="100000"/>
              <a:buFont typeface="Arial"/>
              <a:buNone/>
            </a:pPr>
            <a:r>
              <a:rPr b="0" i="0" lang="en-US" sz="1200" u="none" cap="none" strike="noStrike">
                <a:solidFill>
                  <a:srgbClr val="000000"/>
                </a:solidFill>
                <a:latin typeface="Arial"/>
                <a:ea typeface="Arial"/>
                <a:cs typeface="Arial"/>
                <a:sym typeface="Arial"/>
              </a:rPr>
              <a:t>Max Pool 3x3s1</a:t>
            </a:r>
          </a:p>
        </p:txBody>
      </p:sp>
      <p:sp>
        <p:nvSpPr>
          <p:cNvPr id="815" name="Shape 815"/>
          <p:cNvSpPr/>
          <p:nvPr/>
        </p:nvSpPr>
        <p:spPr>
          <a:xfrm>
            <a:off x="6867584" y="2645980"/>
            <a:ext cx="1997100" cy="227100"/>
          </a:xfrm>
          <a:prstGeom prst="rect">
            <a:avLst/>
          </a:prstGeom>
          <a:solidFill>
            <a:srgbClr val="F6B26B"/>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76200" lvl="0" marL="0" marR="0" rtl="0" algn="ctr">
              <a:lnSpc>
                <a:spcPct val="100000"/>
              </a:lnSpc>
              <a:spcBef>
                <a:spcPts val="0"/>
              </a:spcBef>
              <a:spcAft>
                <a:spcPts val="0"/>
              </a:spcAft>
              <a:buClr>
                <a:srgbClr val="000000"/>
              </a:buClr>
              <a:buSzPct val="100000"/>
              <a:buFont typeface="Arial"/>
              <a:buNone/>
            </a:pPr>
            <a:r>
              <a:rPr b="0" i="0" lang="en-US" sz="1200" u="none" cap="none" strike="noStrike">
                <a:solidFill>
                  <a:srgbClr val="000000"/>
                </a:solidFill>
                <a:latin typeface="Arial"/>
                <a:ea typeface="Arial"/>
                <a:cs typeface="Arial"/>
                <a:sym typeface="Arial"/>
              </a:rPr>
              <a:t>Conv 3x3s1, 10 / ReLU</a:t>
            </a:r>
          </a:p>
        </p:txBody>
      </p:sp>
      <p:sp>
        <p:nvSpPr>
          <p:cNvPr id="816" name="Shape 816"/>
          <p:cNvSpPr txBox="1"/>
          <p:nvPr/>
        </p:nvSpPr>
        <p:spPr>
          <a:xfrm>
            <a:off x="552209" y="939084"/>
            <a:ext cx="8312400" cy="463800"/>
          </a:xfrm>
          <a:prstGeom prst="rect">
            <a:avLst/>
          </a:prstGeom>
          <a:noFill/>
          <a:ln>
            <a:noFill/>
          </a:ln>
        </p:spPr>
        <p:txBody>
          <a:bodyPr anchorCtr="0" anchor="ctr" bIns="91425" lIns="91425" rIns="91425" wrap="square" tIns="91425">
            <a:noAutofit/>
          </a:bodyPr>
          <a:lstStyle/>
          <a:p>
            <a:pPr indent="-127000" lvl="0" marL="0" marR="0" rtl="0" algn="l">
              <a:lnSpc>
                <a:spcPct val="100000"/>
              </a:lnSpc>
              <a:spcBef>
                <a:spcPts val="0"/>
              </a:spcBef>
              <a:spcAft>
                <a:spcPts val="0"/>
              </a:spcAft>
              <a:buClr>
                <a:schemeClr val="dk1"/>
              </a:buClr>
              <a:buSzPct val="100000"/>
              <a:buFont typeface="Arial"/>
              <a:buNone/>
            </a:pPr>
            <a:r>
              <a:rPr b="0" i="1" lang="en-US" sz="2000" u="none" cap="none" strike="noStrike">
                <a:solidFill>
                  <a:schemeClr val="dk1"/>
                </a:solidFill>
                <a:latin typeface="Cambria"/>
                <a:ea typeface="Cambria"/>
                <a:cs typeface="Cambria"/>
                <a:sym typeface="Cambria"/>
              </a:rPr>
              <a:t>Stack convolution, non-linearity, and pooling until global FC layer classifier</a:t>
            </a:r>
          </a:p>
        </p:txBody>
      </p:sp>
      <p:sp>
        <p:nvSpPr>
          <p:cNvPr id="817" name="Shape 817"/>
          <p:cNvSpPr txBox="1"/>
          <p:nvPr/>
        </p:nvSpPr>
        <p:spPr>
          <a:xfrm>
            <a:off x="6630850" y="4785400"/>
            <a:ext cx="1997100" cy="322500"/>
          </a:xfrm>
          <a:prstGeom prst="rect">
            <a:avLst/>
          </a:prstGeom>
          <a:noFill/>
          <a:ln>
            <a:noFill/>
          </a:ln>
        </p:spPr>
        <p:txBody>
          <a:bodyPr anchorCtr="0" anchor="ctr" bIns="91425" lIns="91425" rIns="91425" wrap="square" tIns="91425">
            <a:noAutofit/>
          </a:bodyPr>
          <a:lstStyle/>
          <a:p>
            <a:pPr indent="-76200" lvl="0" marL="0" marR="0" rtl="0" algn="r">
              <a:lnSpc>
                <a:spcPct val="100000"/>
              </a:lnSpc>
              <a:spcBef>
                <a:spcPts val="0"/>
              </a:spcBef>
              <a:spcAft>
                <a:spcPts val="0"/>
              </a:spcAft>
              <a:buClr>
                <a:srgbClr val="000000"/>
              </a:buClr>
              <a:buSzPct val="100000"/>
              <a:buFont typeface="Arial"/>
              <a:buNone/>
            </a:pPr>
            <a:r>
              <a:rPr b="0" i="1" lang="en-US" sz="1200" u="none" cap="none" strike="noStrike">
                <a:solidFill>
                  <a:srgbClr val="000000"/>
                </a:solidFill>
                <a:latin typeface="Arial"/>
                <a:ea typeface="Arial"/>
                <a:cs typeface="Arial"/>
                <a:sym typeface="Arial"/>
              </a:rPr>
              <a:t>[figure credit A. Karpathy]</a:t>
            </a:r>
          </a:p>
        </p:txBody>
      </p:sp>
      <p:sp>
        <p:nvSpPr>
          <p:cNvPr id="818" name="Shape 818"/>
          <p:cNvSpPr txBox="1"/>
          <p:nvPr/>
        </p:nvSpPr>
        <p:spPr>
          <a:xfrm>
            <a:off x="2399125" y="4716550"/>
            <a:ext cx="5643300" cy="289500"/>
          </a:xfrm>
          <a:prstGeom prst="rect">
            <a:avLst/>
          </a:prstGeom>
          <a:noFill/>
          <a:ln>
            <a:noFill/>
          </a:ln>
        </p:spPr>
        <p:txBody>
          <a:bodyPr anchorCtr="0" anchor="t" bIns="91425" lIns="91425" rIns="91425" wrap="square" tIns="91425">
            <a:noAutofit/>
          </a:bodyPr>
          <a:lstStyle/>
          <a:p>
            <a:pPr indent="-114300" lvl="0" marL="0" marR="0" rtl="0" algn="l">
              <a:spcBef>
                <a:spcPts val="0"/>
              </a:spcBef>
              <a:buClr>
                <a:schemeClr val="hlink"/>
              </a:buClr>
              <a:buSzPct val="100000"/>
              <a:buFont typeface="Cambria"/>
              <a:buNone/>
            </a:pPr>
            <a:r>
              <a:rPr b="0" i="0" lang="en-US" sz="1800" u="sng" cap="none" strike="noStrike">
                <a:solidFill>
                  <a:schemeClr val="hlink"/>
                </a:solidFill>
                <a:latin typeface="Cambria"/>
                <a:ea typeface="Cambria"/>
                <a:cs typeface="Cambria"/>
                <a:sym typeface="Cambria"/>
                <a:hlinkClick r:id="rId4"/>
              </a:rPr>
              <a:t>http://cs231n.stanford.edu/</a:t>
            </a:r>
            <a:r>
              <a:rPr b="0" i="0" lang="en-US" sz="1800" u="none" cap="none" strike="noStrike">
                <a:solidFill>
                  <a:schemeClr val="dk1"/>
                </a:solidFill>
                <a:latin typeface="Cambria"/>
                <a:ea typeface="Cambria"/>
                <a:cs typeface="Cambria"/>
                <a:sym typeface="Cambria"/>
              </a:rPr>
              <a:t> </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26" name="Shape 126"/>
        <p:cNvGrpSpPr/>
        <p:nvPr/>
      </p:nvGrpSpPr>
      <p:grpSpPr>
        <a:xfrm>
          <a:off x="0" y="0"/>
          <a:ext cx="0" cy="0"/>
          <a:chOff x="0" y="0"/>
          <a:chExt cx="0" cy="0"/>
        </a:xfrm>
      </p:grpSpPr>
      <p:sp>
        <p:nvSpPr>
          <p:cNvPr id="127" name="Shape 127"/>
          <p:cNvSpPr/>
          <p:nvPr/>
        </p:nvSpPr>
        <p:spPr>
          <a:xfrm>
            <a:off x="0" y="0"/>
            <a:ext cx="9141714" cy="5143500"/>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SzPct val="25000"/>
              <a:buNone/>
            </a:pPr>
            <a:r>
              <a:t/>
            </a:r>
            <a:endParaRPr b="0" i="0" sz="1800" u="none" cap="none" strike="noStrike">
              <a:solidFill>
                <a:schemeClr val="lt1"/>
              </a:solidFill>
              <a:latin typeface="Cambria"/>
              <a:ea typeface="Cambria"/>
              <a:cs typeface="Cambria"/>
              <a:sym typeface="Cambria"/>
            </a:endParaRPr>
          </a:p>
        </p:txBody>
      </p:sp>
      <p:sp>
        <p:nvSpPr>
          <p:cNvPr id="128" name="Shape 128"/>
          <p:cNvSpPr/>
          <p:nvPr/>
        </p:nvSpPr>
        <p:spPr>
          <a:xfrm>
            <a:off x="0" y="0"/>
            <a:ext cx="3490721" cy="5143500"/>
          </a:xfrm>
          <a:custGeom>
            <a:pathLst>
              <a:path extrusionOk="0" h="120000" w="120000">
                <a:moveTo>
                  <a:pt x="0" y="0"/>
                </a:moveTo>
                <a:lnTo>
                  <a:pt x="120000" y="0"/>
                </a:lnTo>
                <a:lnTo>
                  <a:pt x="120000" y="33250"/>
                </a:lnTo>
                <a:lnTo>
                  <a:pt x="110414" y="38111"/>
                </a:lnTo>
                <a:lnTo>
                  <a:pt x="110304" y="38222"/>
                </a:lnTo>
                <a:lnTo>
                  <a:pt x="110140" y="38388"/>
                </a:lnTo>
                <a:lnTo>
                  <a:pt x="109975" y="38527"/>
                </a:lnTo>
                <a:lnTo>
                  <a:pt x="109975" y="38694"/>
                </a:lnTo>
                <a:lnTo>
                  <a:pt x="109975" y="38861"/>
                </a:lnTo>
                <a:lnTo>
                  <a:pt x="110140" y="39000"/>
                </a:lnTo>
                <a:lnTo>
                  <a:pt x="110304" y="39166"/>
                </a:lnTo>
                <a:lnTo>
                  <a:pt x="110414" y="39277"/>
                </a:lnTo>
                <a:lnTo>
                  <a:pt x="120000" y="44138"/>
                </a:lnTo>
                <a:lnTo>
                  <a:pt x="120000" y="120000"/>
                </a:lnTo>
                <a:lnTo>
                  <a:pt x="0" y="120000"/>
                </a:lnTo>
                <a:close/>
              </a:path>
            </a:pathLst>
          </a:custGeom>
          <a:solidFill>
            <a:schemeClr val="dk1"/>
          </a:solidFill>
          <a:ln>
            <a:noFill/>
          </a:ln>
        </p:spPr>
        <p:txBody>
          <a:bodyPr anchorCtr="0" anchor="ctr" bIns="45700" lIns="91425" rIns="91425" wrap="square" tIns="45700">
            <a:noAutofit/>
          </a:bodyPr>
          <a:lstStyle/>
          <a:p>
            <a:pPr indent="0" lvl="0" marL="0" marR="0" rtl="0" algn="ctr">
              <a:spcBef>
                <a:spcPts val="0"/>
              </a:spcBef>
              <a:buSzPct val="25000"/>
              <a:buNone/>
            </a:pPr>
            <a:r>
              <a:t/>
            </a:r>
            <a:endParaRPr b="0" i="0" sz="1800" u="none" cap="none" strike="noStrike">
              <a:solidFill>
                <a:schemeClr val="lt1"/>
              </a:solidFill>
              <a:latin typeface="Cambria"/>
              <a:ea typeface="Cambria"/>
              <a:cs typeface="Cambria"/>
              <a:sym typeface="Cambria"/>
            </a:endParaRPr>
          </a:p>
        </p:txBody>
      </p:sp>
      <p:sp>
        <p:nvSpPr>
          <p:cNvPr id="129" name="Shape 129"/>
          <p:cNvSpPr/>
          <p:nvPr/>
        </p:nvSpPr>
        <p:spPr>
          <a:xfrm>
            <a:off x="3959208" y="718980"/>
            <a:ext cx="4702194" cy="3708933"/>
          </a:xfrm>
          <a:prstGeom prst="roundRect">
            <a:avLst>
              <a:gd fmla="val 3513" name="adj"/>
            </a:avLst>
          </a:prstGeom>
          <a:solidFill>
            <a:srgbClr val="FFFFFF"/>
          </a:solidFill>
          <a:ln cap="flat" cmpd="sng" w="12700">
            <a:solidFill>
              <a:schemeClr val="accent1"/>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SzPct val="25000"/>
              <a:buNone/>
            </a:pPr>
            <a:r>
              <a:t/>
            </a:r>
            <a:endParaRPr b="0" i="0" sz="1800" u="none" cap="none" strike="noStrike">
              <a:solidFill>
                <a:schemeClr val="lt1"/>
              </a:solidFill>
              <a:latin typeface="Cambria"/>
              <a:ea typeface="Cambria"/>
              <a:cs typeface="Cambria"/>
              <a:sym typeface="Cambria"/>
            </a:endParaRPr>
          </a:p>
        </p:txBody>
      </p:sp>
      <p:pic>
        <p:nvPicPr>
          <p:cNvPr id="130" name="Shape 130"/>
          <p:cNvPicPr preferRelativeResize="0"/>
          <p:nvPr/>
        </p:nvPicPr>
        <p:blipFill rotWithShape="1">
          <a:blip r:embed="rId3">
            <a:alphaModFix/>
          </a:blip>
          <a:srcRect b="4" l="2333" r="5" t="0"/>
          <a:stretch/>
        </p:blipFill>
        <p:spPr>
          <a:xfrm>
            <a:off x="4202779" y="943896"/>
            <a:ext cx="4229140" cy="3247654"/>
          </a:xfrm>
          <a:prstGeom prst="rect">
            <a:avLst/>
          </a:prstGeom>
          <a:noFill/>
          <a:ln>
            <a:noFill/>
          </a:ln>
        </p:spPr>
      </p:pic>
      <p:sp>
        <p:nvSpPr>
          <p:cNvPr id="131" name="Shape 131"/>
          <p:cNvSpPr txBox="1"/>
          <p:nvPr>
            <p:ph idx="12" type="sldNum"/>
          </p:nvPr>
        </p:nvSpPr>
        <p:spPr>
          <a:xfrm>
            <a:off x="7796463" y="4767262"/>
            <a:ext cx="718887" cy="273844"/>
          </a:xfrm>
          <a:prstGeom prst="rect">
            <a:avLst/>
          </a:prstGeom>
          <a:noFill/>
          <a:ln>
            <a:noFill/>
          </a:ln>
        </p:spPr>
        <p:txBody>
          <a:bodyPr anchorCtr="0" anchor="ctr" bIns="45700" lIns="91425" rIns="91425" wrap="square" tIns="45700">
            <a:noAutofit/>
          </a:bodyPr>
          <a:lstStyle/>
          <a:p>
            <a:pPr indent="0" lvl="0" marL="0" marR="0" rtl="0" algn="r">
              <a:lnSpc>
                <a:spcPct val="90000"/>
              </a:lnSpc>
              <a:spcBef>
                <a:spcPts val="0"/>
              </a:spcBef>
              <a:spcAft>
                <a:spcPts val="0"/>
              </a:spcAft>
              <a:buSzPct val="25000"/>
              <a:buNone/>
            </a:pPr>
            <a:fld id="{00000000-1234-1234-1234-123412341234}" type="slidenum">
              <a:rPr b="0" i="0" lang="en-US" sz="1200" u="none" cap="none" strike="noStrike">
                <a:solidFill>
                  <a:srgbClr val="898989"/>
                </a:solidFill>
                <a:latin typeface="Calibri"/>
                <a:ea typeface="Calibri"/>
                <a:cs typeface="Calibri"/>
                <a:sym typeface="Calibri"/>
              </a:rPr>
              <a:t>‹#›</a:t>
            </a:fld>
          </a:p>
        </p:txBody>
      </p:sp>
      <p:sp>
        <p:nvSpPr>
          <p:cNvPr id="132" name="Shape 132"/>
          <p:cNvSpPr txBox="1"/>
          <p:nvPr>
            <p:ph idx="4294967295" type="title"/>
          </p:nvPr>
        </p:nvSpPr>
        <p:spPr>
          <a:xfrm>
            <a:off x="72572" y="124959"/>
            <a:ext cx="3418149" cy="674120"/>
          </a:xfrm>
          <a:prstGeom prst="rect">
            <a:avLst/>
          </a:prstGeom>
          <a:noFill/>
          <a:ln>
            <a:noFill/>
          </a:ln>
        </p:spPr>
        <p:txBody>
          <a:bodyPr anchorCtr="0" anchor="ctr" bIns="45700" lIns="91425" rIns="91425" wrap="square" tIns="45700">
            <a:noAutofit/>
          </a:bodyPr>
          <a:lstStyle/>
          <a:p>
            <a:pPr indent="-152400" lvl="0" marL="0" marR="0" rtl="0" algn="l">
              <a:lnSpc>
                <a:spcPct val="90000"/>
              </a:lnSpc>
              <a:spcBef>
                <a:spcPts val="0"/>
              </a:spcBef>
              <a:spcAft>
                <a:spcPts val="0"/>
              </a:spcAft>
              <a:buClr>
                <a:schemeClr val="dk1"/>
              </a:buClr>
              <a:buSzPct val="100000"/>
              <a:buFont typeface="Cambria"/>
              <a:buNone/>
            </a:pPr>
            <a:r>
              <a:rPr b="1" i="0" lang="en-US" sz="2400" u="none" cap="none" strike="noStrike">
                <a:solidFill>
                  <a:schemeClr val="lt1"/>
                </a:solidFill>
                <a:latin typeface="Cambria"/>
                <a:ea typeface="Cambria"/>
                <a:cs typeface="Cambria"/>
                <a:sym typeface="Cambria"/>
              </a:rPr>
              <a:t>Tutorial Organization</a:t>
            </a:r>
          </a:p>
        </p:txBody>
      </p:sp>
      <p:sp>
        <p:nvSpPr>
          <p:cNvPr id="133" name="Shape 133"/>
          <p:cNvSpPr txBox="1"/>
          <p:nvPr/>
        </p:nvSpPr>
        <p:spPr>
          <a:xfrm>
            <a:off x="72571" y="718980"/>
            <a:ext cx="3418150" cy="4322126"/>
          </a:xfrm>
          <a:prstGeom prst="rect">
            <a:avLst/>
          </a:prstGeom>
          <a:noFill/>
          <a:ln>
            <a:noFill/>
          </a:ln>
        </p:spPr>
        <p:txBody>
          <a:bodyPr anchorCtr="0" anchor="t" bIns="45700" lIns="91425" rIns="91425" wrap="square" tIns="45700">
            <a:noAutofit/>
          </a:bodyPr>
          <a:lstStyle/>
          <a:p>
            <a:pPr indent="-228600" lvl="0" marL="457200" marR="0" rtl="0" algn="l">
              <a:lnSpc>
                <a:spcPct val="90000"/>
              </a:lnSpc>
              <a:spcBef>
                <a:spcPts val="0"/>
              </a:spcBef>
              <a:spcAft>
                <a:spcPts val="0"/>
              </a:spcAft>
              <a:buClr>
                <a:schemeClr val="lt1"/>
              </a:buClr>
              <a:buSzPct val="100000"/>
              <a:buFont typeface="Arial"/>
              <a:buChar char="•"/>
            </a:pPr>
            <a:r>
              <a:rPr b="1" i="0" lang="en-US" sz="1000" u="none" cap="none" strike="noStrike">
                <a:solidFill>
                  <a:schemeClr val="lt1"/>
                </a:solidFill>
                <a:latin typeface="Cambria"/>
                <a:ea typeface="Cambria"/>
                <a:cs typeface="Cambria"/>
                <a:sym typeface="Cambria"/>
              </a:rPr>
              <a:t>Deep learning</a:t>
            </a:r>
            <a:r>
              <a:rPr b="0" i="0" lang="en-US" sz="1000" u="none" cap="none" strike="noStrike">
                <a:solidFill>
                  <a:schemeClr val="lt1"/>
                </a:solidFill>
                <a:latin typeface="Cambria"/>
                <a:ea typeface="Cambria"/>
                <a:cs typeface="Cambria"/>
                <a:sym typeface="Cambria"/>
              </a:rPr>
              <a:t> (40 min)</a:t>
            </a:r>
          </a:p>
          <a:p>
            <a:pPr indent="-228600" lvl="1" marL="914400" marR="0" rtl="0" algn="l">
              <a:lnSpc>
                <a:spcPct val="90000"/>
              </a:lnSpc>
              <a:spcBef>
                <a:spcPts val="600"/>
              </a:spcBef>
              <a:spcAft>
                <a:spcPts val="0"/>
              </a:spcAft>
              <a:buClr>
                <a:schemeClr val="lt1"/>
              </a:buClr>
              <a:buSzPct val="100000"/>
              <a:buFont typeface="Arial"/>
              <a:buChar char="•"/>
            </a:pPr>
            <a:r>
              <a:rPr b="0" i="0" lang="en-US" sz="1000" u="none" cap="none" strike="noStrike">
                <a:solidFill>
                  <a:schemeClr val="lt1"/>
                </a:solidFill>
                <a:latin typeface="Cambria"/>
                <a:ea typeface="Cambria"/>
                <a:cs typeface="Cambria"/>
                <a:sym typeface="Cambria"/>
              </a:rPr>
              <a:t>Why deep learning?</a:t>
            </a:r>
          </a:p>
          <a:p>
            <a:pPr indent="-228600" lvl="1" marL="914400" marR="0" rtl="0" algn="l">
              <a:lnSpc>
                <a:spcPct val="90000"/>
              </a:lnSpc>
              <a:spcBef>
                <a:spcPts val="600"/>
              </a:spcBef>
              <a:spcAft>
                <a:spcPts val="0"/>
              </a:spcAft>
              <a:buClr>
                <a:schemeClr val="lt1"/>
              </a:buClr>
              <a:buSzPct val="100000"/>
              <a:buFont typeface="Arial"/>
              <a:buChar char="•"/>
            </a:pPr>
            <a:r>
              <a:rPr b="0" i="0" lang="en-US" sz="1000" u="none" cap="none" strike="noStrike">
                <a:solidFill>
                  <a:schemeClr val="lt1"/>
                </a:solidFill>
                <a:latin typeface="Cambria"/>
                <a:ea typeface="Cambria"/>
                <a:cs typeface="Cambria"/>
                <a:sym typeface="Cambria"/>
              </a:rPr>
              <a:t>What is deep learning?</a:t>
            </a:r>
          </a:p>
          <a:p>
            <a:pPr indent="-228600" lvl="1" marL="914400" marR="0" rtl="0" algn="l">
              <a:lnSpc>
                <a:spcPct val="90000"/>
              </a:lnSpc>
              <a:spcBef>
                <a:spcPts val="600"/>
              </a:spcBef>
              <a:spcAft>
                <a:spcPts val="0"/>
              </a:spcAft>
              <a:buClr>
                <a:schemeClr val="lt1"/>
              </a:buClr>
              <a:buSzPct val="100000"/>
              <a:buFont typeface="Arial"/>
              <a:buChar char="•"/>
            </a:pPr>
            <a:r>
              <a:rPr b="0" i="0" lang="en-US" sz="1000" u="none" cap="none" strike="noStrike">
                <a:solidFill>
                  <a:schemeClr val="lt1"/>
                </a:solidFill>
                <a:latin typeface="Cambria"/>
                <a:ea typeface="Cambria"/>
                <a:cs typeface="Cambria"/>
                <a:sym typeface="Cambria"/>
              </a:rPr>
              <a:t>Deep learning in computer vision (CNN)</a:t>
            </a:r>
          </a:p>
          <a:p>
            <a:pPr indent="-228600" lvl="1" marL="914400" marR="0" rtl="0" algn="l">
              <a:lnSpc>
                <a:spcPct val="90000"/>
              </a:lnSpc>
              <a:spcBef>
                <a:spcPts val="600"/>
              </a:spcBef>
              <a:spcAft>
                <a:spcPts val="0"/>
              </a:spcAft>
              <a:buClr>
                <a:schemeClr val="lt1"/>
              </a:buClr>
              <a:buSzPct val="100000"/>
              <a:buFont typeface="Arial"/>
              <a:buChar char="•"/>
            </a:pPr>
            <a:r>
              <a:rPr b="0" i="0" lang="en-US" sz="1000" u="none" cap="none" strike="noStrike">
                <a:solidFill>
                  <a:schemeClr val="lt1"/>
                </a:solidFill>
                <a:latin typeface="Cambria"/>
                <a:ea typeface="Cambria"/>
                <a:cs typeface="Cambria"/>
                <a:sym typeface="Cambria"/>
              </a:rPr>
              <a:t>LeNet &amp; MNIST</a:t>
            </a:r>
          </a:p>
          <a:p>
            <a:pPr indent="-228600" lvl="1" marL="914400" marR="0" rtl="0" algn="l">
              <a:lnSpc>
                <a:spcPct val="90000"/>
              </a:lnSpc>
              <a:spcBef>
                <a:spcPts val="600"/>
              </a:spcBef>
              <a:spcAft>
                <a:spcPts val="0"/>
              </a:spcAft>
              <a:buClr>
                <a:schemeClr val="lt1"/>
              </a:buClr>
              <a:buSzPct val="100000"/>
              <a:buFont typeface="Arial"/>
              <a:buChar char="•"/>
            </a:pPr>
            <a:r>
              <a:rPr b="0" i="0" lang="en-US" sz="1000" u="none" cap="none" strike="noStrike">
                <a:solidFill>
                  <a:schemeClr val="lt1"/>
                </a:solidFill>
                <a:latin typeface="Cambria"/>
                <a:ea typeface="Cambria"/>
                <a:cs typeface="Cambria"/>
                <a:sym typeface="Cambria"/>
              </a:rPr>
              <a:t>Caffe</a:t>
            </a:r>
          </a:p>
          <a:p>
            <a:pPr indent="-228600" lvl="0" marL="457200" marR="0" rtl="0" algn="l">
              <a:lnSpc>
                <a:spcPct val="90000"/>
              </a:lnSpc>
              <a:spcBef>
                <a:spcPts val="600"/>
              </a:spcBef>
              <a:spcAft>
                <a:spcPts val="0"/>
              </a:spcAft>
              <a:buClr>
                <a:schemeClr val="lt1"/>
              </a:buClr>
              <a:buSzPct val="100000"/>
              <a:buFont typeface="Arial"/>
              <a:buChar char="•"/>
            </a:pPr>
            <a:r>
              <a:rPr b="1" i="0" lang="en-US" sz="1000" u="none" cap="none" strike="noStrike">
                <a:solidFill>
                  <a:schemeClr val="lt1"/>
                </a:solidFill>
                <a:latin typeface="Cambria"/>
                <a:ea typeface="Cambria"/>
                <a:cs typeface="Cambria"/>
                <a:sym typeface="Cambria"/>
              </a:rPr>
              <a:t>Demo: how to solve MNIST problem</a:t>
            </a:r>
            <a:r>
              <a:rPr b="0" i="0" lang="en-US" sz="1000" u="none" cap="none" strike="noStrike">
                <a:solidFill>
                  <a:schemeClr val="lt1"/>
                </a:solidFill>
                <a:latin typeface="Cambria"/>
                <a:ea typeface="Cambria"/>
                <a:cs typeface="Cambria"/>
                <a:sym typeface="Cambria"/>
              </a:rPr>
              <a:t> (60 min)</a:t>
            </a:r>
          </a:p>
          <a:p>
            <a:pPr indent="-228600" lvl="1" marL="914400" marR="0" rtl="0" algn="l">
              <a:lnSpc>
                <a:spcPct val="90000"/>
              </a:lnSpc>
              <a:spcBef>
                <a:spcPts val="600"/>
              </a:spcBef>
              <a:spcAft>
                <a:spcPts val="0"/>
              </a:spcAft>
              <a:buClr>
                <a:schemeClr val="lt1"/>
              </a:buClr>
              <a:buSzPct val="100000"/>
              <a:buFont typeface="Arial"/>
              <a:buChar char="•"/>
            </a:pPr>
            <a:r>
              <a:rPr b="0" i="0" lang="en-US" sz="1000" u="none" cap="none" strike="noStrike">
                <a:solidFill>
                  <a:schemeClr val="lt1"/>
                </a:solidFill>
                <a:latin typeface="Cambria"/>
                <a:ea typeface="Cambria"/>
                <a:cs typeface="Cambria"/>
                <a:sym typeface="Cambria"/>
              </a:rPr>
              <a:t>Deploy of LeNet {Data, Convolution, Pooling, FC, Loss}</a:t>
            </a:r>
          </a:p>
          <a:p>
            <a:pPr indent="-228600" lvl="1" marL="914400" marR="0" rtl="0" algn="l">
              <a:lnSpc>
                <a:spcPct val="90000"/>
              </a:lnSpc>
              <a:spcBef>
                <a:spcPts val="600"/>
              </a:spcBef>
              <a:spcAft>
                <a:spcPts val="0"/>
              </a:spcAft>
              <a:buClr>
                <a:schemeClr val="lt1"/>
              </a:buClr>
              <a:buSzPct val="100000"/>
              <a:buFont typeface="Arial"/>
              <a:buChar char="•"/>
            </a:pPr>
            <a:r>
              <a:rPr b="0" i="0" lang="en-US" sz="1000" u="none" cap="none" strike="noStrike">
                <a:solidFill>
                  <a:schemeClr val="lt1"/>
                </a:solidFill>
                <a:latin typeface="Cambria"/>
                <a:ea typeface="Cambria"/>
                <a:cs typeface="Cambria"/>
                <a:sym typeface="Cambria"/>
              </a:rPr>
              <a:t>Write prototxt in Netscope (train/validation)</a:t>
            </a:r>
          </a:p>
          <a:p>
            <a:pPr indent="-228600" lvl="1" marL="914400" marR="0" rtl="0" algn="l">
              <a:lnSpc>
                <a:spcPct val="90000"/>
              </a:lnSpc>
              <a:spcBef>
                <a:spcPts val="600"/>
              </a:spcBef>
              <a:spcAft>
                <a:spcPts val="0"/>
              </a:spcAft>
              <a:buClr>
                <a:schemeClr val="lt1"/>
              </a:buClr>
              <a:buSzPct val="100000"/>
              <a:buFont typeface="Arial"/>
              <a:buChar char="•"/>
            </a:pPr>
            <a:r>
              <a:rPr b="0" i="0" lang="en-US" sz="1000" u="none" cap="none" strike="noStrike">
                <a:solidFill>
                  <a:schemeClr val="lt1"/>
                </a:solidFill>
                <a:latin typeface="Cambria"/>
                <a:ea typeface="Cambria"/>
                <a:cs typeface="Cambria"/>
                <a:sym typeface="Cambria"/>
              </a:rPr>
              <a:t>Train network and log explanation (loss update)</a:t>
            </a:r>
          </a:p>
          <a:p>
            <a:pPr indent="-228600" lvl="1" marL="914400" marR="0" rtl="0" algn="l">
              <a:lnSpc>
                <a:spcPct val="90000"/>
              </a:lnSpc>
              <a:spcBef>
                <a:spcPts val="600"/>
              </a:spcBef>
              <a:spcAft>
                <a:spcPts val="0"/>
              </a:spcAft>
              <a:buClr>
                <a:schemeClr val="lt1"/>
              </a:buClr>
              <a:buSzPct val="100000"/>
              <a:buFont typeface="Arial"/>
              <a:buChar char="•"/>
            </a:pPr>
            <a:r>
              <a:rPr b="0" i="0" lang="en-US" sz="1000" u="none" cap="none" strike="noStrike">
                <a:solidFill>
                  <a:schemeClr val="lt1"/>
                </a:solidFill>
                <a:latin typeface="Cambria"/>
                <a:ea typeface="Cambria"/>
                <a:cs typeface="Cambria"/>
                <a:sym typeface="Cambria"/>
              </a:rPr>
              <a:t>Result analysis</a:t>
            </a:r>
          </a:p>
          <a:p>
            <a:pPr indent="-228600" lvl="2" marL="1371600" marR="0" rtl="0" algn="l">
              <a:lnSpc>
                <a:spcPct val="90000"/>
              </a:lnSpc>
              <a:spcBef>
                <a:spcPts val="600"/>
              </a:spcBef>
              <a:spcAft>
                <a:spcPts val="0"/>
              </a:spcAft>
              <a:buClr>
                <a:schemeClr val="lt1"/>
              </a:buClr>
              <a:buSzPct val="100000"/>
              <a:buFont typeface="Arial"/>
              <a:buChar char="•"/>
            </a:pPr>
            <a:r>
              <a:rPr b="0" i="0" lang="en-US" sz="1000" u="none" cap="none" strike="noStrike">
                <a:solidFill>
                  <a:schemeClr val="lt1"/>
                </a:solidFill>
                <a:latin typeface="Cambria"/>
                <a:ea typeface="Cambria"/>
                <a:cs typeface="Cambria"/>
                <a:sym typeface="Cambria"/>
              </a:rPr>
              <a:t>Plot loss curve</a:t>
            </a:r>
          </a:p>
          <a:p>
            <a:pPr indent="-228600" lvl="2" marL="1371600" marR="0" rtl="0" algn="l">
              <a:lnSpc>
                <a:spcPct val="90000"/>
              </a:lnSpc>
              <a:spcBef>
                <a:spcPts val="600"/>
              </a:spcBef>
              <a:spcAft>
                <a:spcPts val="0"/>
              </a:spcAft>
              <a:buClr>
                <a:schemeClr val="lt1"/>
              </a:buClr>
              <a:buSzPct val="100000"/>
              <a:buFont typeface="Arial"/>
              <a:buChar char="•"/>
            </a:pPr>
            <a:r>
              <a:rPr b="0" i="0" lang="en-US" sz="1000" u="none" cap="none" strike="noStrike">
                <a:solidFill>
                  <a:schemeClr val="lt1"/>
                </a:solidFill>
                <a:latin typeface="Cambria"/>
                <a:ea typeface="Cambria"/>
                <a:cs typeface="Cambria"/>
                <a:sym typeface="Cambria"/>
              </a:rPr>
              <a:t>Test final result</a:t>
            </a:r>
          </a:p>
          <a:p>
            <a:pPr indent="-228600" lvl="2" marL="1371600" marR="0" rtl="0" algn="l">
              <a:lnSpc>
                <a:spcPct val="90000"/>
              </a:lnSpc>
              <a:spcBef>
                <a:spcPts val="600"/>
              </a:spcBef>
              <a:spcAft>
                <a:spcPts val="0"/>
              </a:spcAft>
              <a:buClr>
                <a:schemeClr val="lt1"/>
              </a:buClr>
              <a:buSzPct val="100000"/>
              <a:buFont typeface="Arial"/>
              <a:buChar char="•"/>
            </a:pPr>
            <a:r>
              <a:rPr b="0" i="0" lang="en-US" sz="1000" u="none" cap="none" strike="noStrike">
                <a:solidFill>
                  <a:schemeClr val="lt1"/>
                </a:solidFill>
                <a:latin typeface="Cambria"/>
                <a:ea typeface="Cambria"/>
                <a:cs typeface="Cambria"/>
                <a:sym typeface="Cambria"/>
              </a:rPr>
              <a:t>Visualize prediction</a:t>
            </a:r>
          </a:p>
          <a:p>
            <a:pPr indent="-228600" lvl="0" marL="457200" marR="0" rtl="0" algn="l">
              <a:lnSpc>
                <a:spcPct val="90000"/>
              </a:lnSpc>
              <a:spcBef>
                <a:spcPts val="600"/>
              </a:spcBef>
              <a:spcAft>
                <a:spcPts val="0"/>
              </a:spcAft>
              <a:buClr>
                <a:schemeClr val="lt1"/>
              </a:buClr>
              <a:buSzPct val="100000"/>
              <a:buFont typeface="Arial"/>
              <a:buChar char="•"/>
            </a:pPr>
            <a:r>
              <a:rPr b="1" i="0" lang="en-US" sz="1000" u="none" cap="none" strike="noStrike">
                <a:solidFill>
                  <a:schemeClr val="lt1"/>
                </a:solidFill>
                <a:latin typeface="Cambria"/>
                <a:ea typeface="Cambria"/>
                <a:cs typeface="Cambria"/>
                <a:sym typeface="Cambria"/>
              </a:rPr>
              <a:t>Looking beyond</a:t>
            </a:r>
            <a:r>
              <a:rPr b="0" i="0" lang="en-US" sz="1000" u="none" cap="none" strike="noStrike">
                <a:solidFill>
                  <a:schemeClr val="lt1"/>
                </a:solidFill>
                <a:latin typeface="Cambria"/>
                <a:ea typeface="Cambria"/>
                <a:cs typeface="Cambria"/>
                <a:sym typeface="Cambria"/>
              </a:rPr>
              <a:t> (20 min)</a:t>
            </a:r>
          </a:p>
          <a:p>
            <a:pPr indent="-228600" lvl="1" marL="914400" marR="0" rtl="0" algn="l">
              <a:lnSpc>
                <a:spcPct val="90000"/>
              </a:lnSpc>
              <a:spcBef>
                <a:spcPts val="600"/>
              </a:spcBef>
              <a:spcAft>
                <a:spcPts val="0"/>
              </a:spcAft>
              <a:buClr>
                <a:schemeClr val="lt1"/>
              </a:buClr>
              <a:buSzPct val="100000"/>
              <a:buFont typeface="Arial"/>
              <a:buChar char="•"/>
            </a:pPr>
            <a:r>
              <a:rPr b="0" i="0" lang="en-US" sz="1000" u="none" cap="none" strike="noStrike">
                <a:solidFill>
                  <a:schemeClr val="lt1"/>
                </a:solidFill>
                <a:latin typeface="Cambria"/>
                <a:ea typeface="Cambria"/>
                <a:cs typeface="Cambria"/>
                <a:sym typeface="Cambria"/>
              </a:rPr>
              <a:t>Cutting-edge applications</a:t>
            </a:r>
          </a:p>
          <a:p>
            <a:pPr indent="-228600" lvl="1" marL="914400" marR="0" rtl="0" algn="l">
              <a:lnSpc>
                <a:spcPct val="90000"/>
              </a:lnSpc>
              <a:spcBef>
                <a:spcPts val="600"/>
              </a:spcBef>
              <a:spcAft>
                <a:spcPts val="0"/>
              </a:spcAft>
              <a:buClr>
                <a:schemeClr val="lt1"/>
              </a:buClr>
              <a:buSzPct val="100000"/>
              <a:buFont typeface="Arial"/>
              <a:buChar char="•"/>
            </a:pPr>
            <a:r>
              <a:rPr b="0" i="0" lang="en-US" sz="1000" u="none" cap="none" strike="noStrike">
                <a:solidFill>
                  <a:schemeClr val="lt1"/>
                </a:solidFill>
                <a:latin typeface="Cambria"/>
                <a:ea typeface="Cambria"/>
                <a:cs typeface="Cambria"/>
                <a:sym typeface="Cambria"/>
              </a:rPr>
              <a:t>Learning guidance</a:t>
            </a:r>
          </a:p>
          <a:p>
            <a:pPr indent="-228600" lvl="1" marL="914400" marR="0" rtl="0" algn="l">
              <a:lnSpc>
                <a:spcPct val="90000"/>
              </a:lnSpc>
              <a:spcBef>
                <a:spcPts val="600"/>
              </a:spcBef>
              <a:spcAft>
                <a:spcPts val="0"/>
              </a:spcAft>
              <a:buClr>
                <a:schemeClr val="lt1"/>
              </a:buClr>
              <a:buSzPct val="100000"/>
              <a:buFont typeface="Arial"/>
              <a:buChar char="•"/>
            </a:pPr>
            <a:r>
              <a:rPr b="0" i="0" lang="en-US" sz="1000" u="none" cap="none" strike="noStrike">
                <a:solidFill>
                  <a:schemeClr val="lt1"/>
                </a:solidFill>
                <a:latin typeface="Cambria"/>
                <a:ea typeface="Cambria"/>
                <a:cs typeface="Cambria"/>
                <a:sym typeface="Cambria"/>
              </a:rPr>
              <a:t>Sharing: experience as an AI researcher</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2" name="Shape 822"/>
        <p:cNvGrpSpPr/>
        <p:nvPr/>
      </p:nvGrpSpPr>
      <p:grpSpPr>
        <a:xfrm>
          <a:off x="0" y="0"/>
          <a:ext cx="0" cy="0"/>
          <a:chOff x="0" y="0"/>
          <a:chExt cx="0" cy="0"/>
        </a:xfrm>
      </p:grpSpPr>
      <p:pic>
        <p:nvPicPr>
          <p:cNvPr id="823" name="Shape 823"/>
          <p:cNvPicPr preferRelativeResize="0"/>
          <p:nvPr/>
        </p:nvPicPr>
        <p:blipFill rotWithShape="1">
          <a:blip r:embed="rId3">
            <a:alphaModFix/>
          </a:blip>
          <a:srcRect b="0" l="-110" r="0" t="1379"/>
          <a:stretch/>
        </p:blipFill>
        <p:spPr>
          <a:xfrm rot="2456748">
            <a:off x="626674" y="1258141"/>
            <a:ext cx="3289465" cy="3023067"/>
          </a:xfrm>
          <a:prstGeom prst="ellipse">
            <a:avLst/>
          </a:prstGeom>
          <a:noFill/>
          <a:ln>
            <a:noFill/>
          </a:ln>
        </p:spPr>
      </p:pic>
      <p:sp>
        <p:nvSpPr>
          <p:cNvPr id="824" name="Shape 824"/>
          <p:cNvSpPr txBox="1"/>
          <p:nvPr>
            <p:ph type="title"/>
          </p:nvPr>
        </p:nvSpPr>
        <p:spPr>
          <a:xfrm>
            <a:off x="457200" y="-22622"/>
            <a:ext cx="8229600" cy="857400"/>
          </a:xfrm>
          <a:prstGeom prst="rect">
            <a:avLst/>
          </a:prstGeom>
          <a:noFill/>
          <a:ln>
            <a:noFill/>
          </a:ln>
        </p:spPr>
        <p:txBody>
          <a:bodyPr anchorCtr="0" anchor="b" bIns="91425" lIns="91425" rIns="91425" wrap="square" tIns="91425">
            <a:noAutofit/>
          </a:bodyPr>
          <a:lstStyle/>
          <a:p>
            <a:pPr indent="-190500" lvl="0" marL="0" marR="0" rtl="0" algn="l">
              <a:lnSpc>
                <a:spcPct val="100000"/>
              </a:lnSpc>
              <a:spcBef>
                <a:spcPts val="0"/>
              </a:spcBef>
              <a:spcAft>
                <a:spcPts val="0"/>
              </a:spcAft>
              <a:buClr>
                <a:schemeClr val="dk1"/>
              </a:buClr>
              <a:buSzPct val="100000"/>
              <a:buFont typeface="Arial"/>
              <a:buNone/>
            </a:pPr>
            <a:r>
              <a:rPr b="0" i="0" lang="en-US" sz="3000" u="sng" cap="none" strike="noStrike">
                <a:solidFill>
                  <a:schemeClr val="dk1"/>
                </a:solidFill>
                <a:latin typeface="Cambria"/>
                <a:ea typeface="Cambria"/>
                <a:cs typeface="Cambria"/>
                <a:sym typeface="Cambria"/>
              </a:rPr>
              <a:t>How do computers </a:t>
            </a:r>
            <a:r>
              <a:rPr b="0" i="1" lang="en-US" sz="3000" u="sng" cap="none" strike="noStrike">
                <a:solidFill>
                  <a:schemeClr val="dk1"/>
                </a:solidFill>
                <a:latin typeface="Cambria"/>
                <a:ea typeface="Cambria"/>
                <a:cs typeface="Cambria"/>
                <a:sym typeface="Cambria"/>
              </a:rPr>
              <a:t>see</a:t>
            </a:r>
            <a:r>
              <a:rPr b="0" i="0" lang="en-US" sz="3000" u="sng" cap="none" strike="noStrike">
                <a:solidFill>
                  <a:schemeClr val="dk1"/>
                </a:solidFill>
                <a:latin typeface="Cambria"/>
                <a:ea typeface="Cambria"/>
                <a:cs typeface="Cambria"/>
                <a:sym typeface="Cambria"/>
              </a:rPr>
              <a:t> images</a:t>
            </a:r>
          </a:p>
        </p:txBody>
      </p:sp>
      <p:sp>
        <p:nvSpPr>
          <p:cNvPr id="825" name="Shape 825"/>
          <p:cNvSpPr txBox="1"/>
          <p:nvPr>
            <p:ph idx="12" type="sldNum"/>
          </p:nvPr>
        </p:nvSpPr>
        <p:spPr>
          <a:xfrm>
            <a:off x="8556784" y="4749851"/>
            <a:ext cx="548700" cy="393600"/>
          </a:xfrm>
          <a:prstGeom prst="rect">
            <a:avLst/>
          </a:prstGeom>
          <a:noFill/>
          <a:ln>
            <a:noFill/>
          </a:ln>
        </p:spPr>
        <p:txBody>
          <a:bodyPr anchorCtr="0" anchor="ctr" bIns="91425" lIns="91425" rIns="91425" wrap="square" tIns="91425">
            <a:noAutofit/>
          </a:bodyPr>
          <a:lstStyle/>
          <a:p>
            <a:pPr indent="-57150" lvl="0" marL="0" marR="0" rtl="0" algn="r">
              <a:spcBef>
                <a:spcPts val="0"/>
              </a:spcBef>
              <a:buClr>
                <a:schemeClr val="dk2"/>
              </a:buClr>
              <a:buSzPct val="100000"/>
              <a:buFont typeface="Cambria"/>
              <a:buNone/>
            </a:pPr>
            <a:fld id="{00000000-1234-1234-1234-123412341234}" type="slidenum">
              <a:rPr b="0" i="0" lang="en-US" sz="900" u="none" cap="none" strike="noStrike">
                <a:solidFill>
                  <a:schemeClr val="dk2"/>
                </a:solidFill>
                <a:latin typeface="Cambria"/>
                <a:ea typeface="Cambria"/>
                <a:cs typeface="Cambria"/>
                <a:sym typeface="Cambria"/>
              </a:rPr>
              <a:t>‹#›</a:t>
            </a:fld>
          </a:p>
        </p:txBody>
      </p:sp>
      <p:sp>
        <p:nvSpPr>
          <p:cNvPr id="826" name="Shape 826"/>
          <p:cNvSpPr txBox="1"/>
          <p:nvPr>
            <p:ph idx="1" type="body"/>
          </p:nvPr>
        </p:nvSpPr>
        <p:spPr>
          <a:xfrm>
            <a:off x="533400" y="777078"/>
            <a:ext cx="3352800" cy="430025"/>
          </a:xfrm>
          <a:prstGeom prst="rect">
            <a:avLst/>
          </a:prstGeom>
          <a:noFill/>
          <a:ln>
            <a:noFill/>
          </a:ln>
        </p:spPr>
        <p:txBody>
          <a:bodyPr anchorCtr="0" anchor="t" bIns="91425" lIns="91425" rIns="91425" wrap="square" tIns="91425">
            <a:noAutofit/>
          </a:bodyPr>
          <a:lstStyle/>
          <a:p>
            <a:pPr indent="-152400" lvl="0" marL="0" marR="0" rtl="0" algn="l">
              <a:lnSpc>
                <a:spcPct val="100000"/>
              </a:lnSpc>
              <a:spcBef>
                <a:spcPts val="0"/>
              </a:spcBef>
              <a:spcAft>
                <a:spcPts val="0"/>
              </a:spcAft>
              <a:buClr>
                <a:schemeClr val="dk1"/>
              </a:buClr>
              <a:buSzPct val="100000"/>
              <a:buFont typeface="Arial"/>
              <a:buNone/>
            </a:pPr>
            <a:r>
              <a:rPr b="0" i="1" lang="en-US" sz="2400" u="none" cap="none" strike="noStrike">
                <a:solidFill>
                  <a:schemeClr val="dk1"/>
                </a:solidFill>
                <a:latin typeface="Cambria"/>
                <a:ea typeface="Cambria"/>
                <a:cs typeface="Cambria"/>
                <a:sym typeface="Cambria"/>
              </a:rPr>
              <a:t>Machine Recognition</a:t>
            </a:r>
          </a:p>
        </p:txBody>
      </p:sp>
      <p:sp>
        <p:nvSpPr>
          <p:cNvPr id="827" name="Shape 827"/>
          <p:cNvSpPr txBox="1"/>
          <p:nvPr/>
        </p:nvSpPr>
        <p:spPr>
          <a:xfrm>
            <a:off x="533400" y="4103625"/>
            <a:ext cx="3352800" cy="528600"/>
          </a:xfrm>
          <a:prstGeom prst="rect">
            <a:avLst/>
          </a:prstGeom>
          <a:noFill/>
          <a:ln>
            <a:noFill/>
          </a:ln>
        </p:spPr>
        <p:txBody>
          <a:bodyPr anchorCtr="0" anchor="t" bIns="91425" lIns="91425" rIns="91425" wrap="square" tIns="91425">
            <a:noAutofit/>
          </a:bodyPr>
          <a:lstStyle/>
          <a:p>
            <a:pPr indent="-114300" lvl="0" marL="0" marR="0" rtl="0" algn="ctr">
              <a:lnSpc>
                <a:spcPct val="100000"/>
              </a:lnSpc>
              <a:spcBef>
                <a:spcPts val="0"/>
              </a:spcBef>
              <a:spcAft>
                <a:spcPts val="0"/>
              </a:spcAft>
              <a:buClr>
                <a:srgbClr val="000000"/>
              </a:buClr>
              <a:buSzPct val="100000"/>
              <a:buFont typeface="Arial"/>
              <a:buNone/>
            </a:pPr>
            <a:r>
              <a:rPr b="0" i="0" lang="en-US" sz="1800" u="none" cap="none" strike="noStrike">
                <a:solidFill>
                  <a:srgbClr val="000000"/>
                </a:solidFill>
                <a:latin typeface="Arial"/>
                <a:ea typeface="Arial"/>
                <a:cs typeface="Arial"/>
                <a:sym typeface="Arial"/>
              </a:rPr>
              <a:t>What does this pattern depict?</a:t>
            </a:r>
          </a:p>
        </p:txBody>
      </p:sp>
      <p:sp>
        <p:nvSpPr>
          <p:cNvPr id="828" name="Shape 828"/>
          <p:cNvSpPr txBox="1"/>
          <p:nvPr/>
        </p:nvSpPr>
        <p:spPr>
          <a:xfrm>
            <a:off x="4357688" y="4386250"/>
            <a:ext cx="3352800" cy="528600"/>
          </a:xfrm>
          <a:prstGeom prst="rect">
            <a:avLst/>
          </a:prstGeom>
          <a:noFill/>
          <a:ln>
            <a:noFill/>
          </a:ln>
        </p:spPr>
        <p:txBody>
          <a:bodyPr anchorCtr="0" anchor="t" bIns="91425" lIns="91425" rIns="91425" wrap="square" tIns="91425">
            <a:noAutofit/>
          </a:bodyPr>
          <a:lstStyle/>
          <a:p>
            <a:pPr indent="-114300" lvl="0" marL="0" marR="0" rtl="0" algn="ctr">
              <a:lnSpc>
                <a:spcPct val="100000"/>
              </a:lnSpc>
              <a:spcBef>
                <a:spcPts val="0"/>
              </a:spcBef>
              <a:spcAft>
                <a:spcPts val="0"/>
              </a:spcAft>
              <a:buClr>
                <a:srgbClr val="000000"/>
              </a:buClr>
              <a:buSzPct val="100000"/>
              <a:buFont typeface="Arial"/>
              <a:buNone/>
            </a:pPr>
            <a:r>
              <a:rPr b="0" i="1" lang="en-US" sz="1800" u="none" cap="none" strike="noStrike">
                <a:solidFill>
                  <a:srgbClr val="000000"/>
                </a:solidFill>
                <a:latin typeface="Arial"/>
                <a:ea typeface="Arial"/>
                <a:cs typeface="Arial"/>
                <a:sym typeface="Arial"/>
              </a:rPr>
              <a:t>intensity as brightness</a:t>
            </a:r>
          </a:p>
        </p:txBody>
      </p:sp>
      <p:sp>
        <p:nvSpPr>
          <p:cNvPr id="829" name="Shape 829"/>
          <p:cNvSpPr txBox="1"/>
          <p:nvPr/>
        </p:nvSpPr>
        <p:spPr>
          <a:xfrm>
            <a:off x="533400" y="4418250"/>
            <a:ext cx="3352800" cy="528600"/>
          </a:xfrm>
          <a:prstGeom prst="rect">
            <a:avLst/>
          </a:prstGeom>
          <a:noFill/>
          <a:ln>
            <a:noFill/>
          </a:ln>
        </p:spPr>
        <p:txBody>
          <a:bodyPr anchorCtr="0" anchor="t" bIns="91425" lIns="91425" rIns="91425" wrap="square" tIns="91425">
            <a:noAutofit/>
          </a:bodyPr>
          <a:lstStyle/>
          <a:p>
            <a:pPr indent="-114300" lvl="0" marL="0" marR="0" rtl="0" algn="ctr">
              <a:lnSpc>
                <a:spcPct val="100000"/>
              </a:lnSpc>
              <a:spcBef>
                <a:spcPts val="0"/>
              </a:spcBef>
              <a:spcAft>
                <a:spcPts val="0"/>
              </a:spcAft>
              <a:buClr>
                <a:srgbClr val="000000"/>
              </a:buClr>
              <a:buSzPct val="100000"/>
              <a:buFont typeface="Arial"/>
              <a:buNone/>
            </a:pPr>
            <a:r>
              <a:rPr b="0" i="1" lang="en-US" sz="1800" u="none" cap="none" strike="noStrike">
                <a:solidFill>
                  <a:srgbClr val="000000"/>
                </a:solidFill>
                <a:latin typeface="Arial"/>
                <a:ea typeface="Arial"/>
                <a:cs typeface="Arial"/>
                <a:sym typeface="Arial"/>
              </a:rPr>
              <a:t>intensity as elevation</a:t>
            </a:r>
          </a:p>
        </p:txBody>
      </p:sp>
      <p:grpSp>
        <p:nvGrpSpPr>
          <p:cNvPr id="830" name="Shape 830"/>
          <p:cNvGrpSpPr/>
          <p:nvPr/>
        </p:nvGrpSpPr>
        <p:grpSpPr>
          <a:xfrm>
            <a:off x="4357688" y="1681175"/>
            <a:ext cx="3352800" cy="2951050"/>
            <a:chOff x="4357688" y="1833575"/>
            <a:chExt cx="3352800" cy="2951050"/>
          </a:xfrm>
        </p:grpSpPr>
        <p:pic>
          <p:nvPicPr>
            <p:cNvPr id="831" name="Shape 831"/>
            <p:cNvPicPr preferRelativeResize="0"/>
            <p:nvPr/>
          </p:nvPicPr>
          <p:blipFill rotWithShape="1">
            <a:blip r:embed="rId4">
              <a:alphaModFix/>
            </a:blip>
            <a:srcRect b="2073" l="1122" r="1296" t="1862"/>
            <a:stretch/>
          </p:blipFill>
          <p:spPr>
            <a:xfrm>
              <a:off x="4591050" y="1833575"/>
              <a:ext cx="2882468" cy="2167504"/>
            </a:xfrm>
            <a:prstGeom prst="rect">
              <a:avLst/>
            </a:prstGeom>
            <a:noFill/>
            <a:ln cap="flat" cmpd="sng" w="9525">
              <a:solidFill>
                <a:srgbClr val="000000"/>
              </a:solidFill>
              <a:prstDash val="solid"/>
              <a:round/>
              <a:headEnd len="med" w="med" type="none"/>
              <a:tailEnd len="med" w="med" type="none"/>
            </a:ln>
          </p:spPr>
        </p:pic>
        <p:sp>
          <p:nvSpPr>
            <p:cNvPr id="832" name="Shape 832"/>
            <p:cNvSpPr txBox="1"/>
            <p:nvPr/>
          </p:nvSpPr>
          <p:spPr>
            <a:xfrm>
              <a:off x="4357688" y="4256025"/>
              <a:ext cx="3352800" cy="528600"/>
            </a:xfrm>
            <a:prstGeom prst="rect">
              <a:avLst/>
            </a:prstGeom>
            <a:noFill/>
            <a:ln>
              <a:noFill/>
            </a:ln>
          </p:spPr>
          <p:txBody>
            <a:bodyPr anchorCtr="0" anchor="t" bIns="91425" lIns="91425" rIns="91425" wrap="square" tIns="91425">
              <a:noAutofit/>
            </a:bodyPr>
            <a:lstStyle/>
            <a:p>
              <a:pPr indent="-114300" lvl="0" marL="0" marR="0" rtl="0" algn="ctr">
                <a:lnSpc>
                  <a:spcPct val="100000"/>
                </a:lnSpc>
                <a:spcBef>
                  <a:spcPts val="0"/>
                </a:spcBef>
                <a:spcAft>
                  <a:spcPts val="0"/>
                </a:spcAft>
                <a:buClr>
                  <a:srgbClr val="000000"/>
                </a:buClr>
                <a:buSzPct val="100000"/>
                <a:buFont typeface="Arial"/>
                <a:buNone/>
              </a:pPr>
              <a:r>
                <a:rPr b="0" i="0" lang="en-US" sz="1800" u="none" cap="none" strike="noStrike">
                  <a:solidFill>
                    <a:srgbClr val="000000"/>
                  </a:solidFill>
                  <a:latin typeface="Arial"/>
                  <a:ea typeface="Arial"/>
                  <a:cs typeface="Arial"/>
                  <a:sym typeface="Arial"/>
                </a:rPr>
                <a:t>Same data!</a:t>
              </a:r>
            </a:p>
          </p:txBody>
        </p:sp>
      </p:grpSp>
      <p:sp>
        <p:nvSpPr>
          <p:cNvPr id="833" name="Shape 833"/>
          <p:cNvSpPr/>
          <p:nvPr/>
        </p:nvSpPr>
        <p:spPr>
          <a:xfrm>
            <a:off x="533425" y="1476375"/>
            <a:ext cx="3276600" cy="2600400"/>
          </a:xfrm>
          <a:prstGeom prst="rect">
            <a:avLst/>
          </a:prstGeom>
          <a:noFill/>
          <a:ln cap="flat" cmpd="sng" w="38100">
            <a:solidFill>
              <a:srgbClr val="C30000"/>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834" name="Shape 834"/>
          <p:cNvSpPr txBox="1"/>
          <p:nvPr/>
        </p:nvSpPr>
        <p:spPr>
          <a:xfrm>
            <a:off x="6497425" y="4811475"/>
            <a:ext cx="2043300" cy="332700"/>
          </a:xfrm>
          <a:prstGeom prst="rect">
            <a:avLst/>
          </a:prstGeom>
          <a:noFill/>
          <a:ln>
            <a:noFill/>
          </a:ln>
        </p:spPr>
        <p:txBody>
          <a:bodyPr anchorCtr="0" anchor="t" bIns="91425" lIns="91425" rIns="91425" wrap="square" tIns="91425">
            <a:noAutofit/>
          </a:bodyPr>
          <a:lstStyle/>
          <a:p>
            <a:pPr indent="-76200" lvl="0" marL="0" marR="0" rtl="0" algn="ctr">
              <a:lnSpc>
                <a:spcPct val="100000"/>
              </a:lnSpc>
              <a:spcBef>
                <a:spcPts val="0"/>
              </a:spcBef>
              <a:spcAft>
                <a:spcPts val="0"/>
              </a:spcAft>
              <a:buClr>
                <a:srgbClr val="000000"/>
              </a:buClr>
              <a:buSzPct val="100000"/>
              <a:buFont typeface="Arial"/>
              <a:buNone/>
            </a:pPr>
            <a:r>
              <a:rPr b="0" i="1" lang="en-US" sz="1200" u="none" cap="none" strike="noStrike">
                <a:solidFill>
                  <a:srgbClr val="000000"/>
                </a:solidFill>
                <a:latin typeface="Arial"/>
                <a:ea typeface="Arial"/>
                <a:cs typeface="Arial"/>
                <a:sym typeface="Arial"/>
              </a:rPr>
              <a:t>[Kersten &amp; Yuille, 2003]</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8" name="Shape 838"/>
        <p:cNvGrpSpPr/>
        <p:nvPr/>
      </p:nvGrpSpPr>
      <p:grpSpPr>
        <a:xfrm>
          <a:off x="0" y="0"/>
          <a:ext cx="0" cy="0"/>
          <a:chOff x="0" y="0"/>
          <a:chExt cx="0" cy="0"/>
        </a:xfrm>
      </p:grpSpPr>
      <p:sp>
        <p:nvSpPr>
          <p:cNvPr id="839" name="Shape 839"/>
          <p:cNvSpPr txBox="1"/>
          <p:nvPr>
            <p:ph type="title"/>
          </p:nvPr>
        </p:nvSpPr>
        <p:spPr>
          <a:xfrm>
            <a:off x="457200" y="205968"/>
            <a:ext cx="8229600" cy="2456100"/>
          </a:xfrm>
          <a:prstGeom prst="rect">
            <a:avLst/>
          </a:prstGeom>
          <a:noFill/>
          <a:ln>
            <a:noFill/>
          </a:ln>
        </p:spPr>
        <p:txBody>
          <a:bodyPr anchorCtr="0" anchor="t" bIns="91425" lIns="91425" rIns="91425" wrap="square" tIns="91425">
            <a:noAutofit/>
          </a:bodyPr>
          <a:lstStyle/>
          <a:p>
            <a:pPr indent="-190500" lvl="0" marL="0" marR="0" rtl="0" algn="l">
              <a:lnSpc>
                <a:spcPct val="100000"/>
              </a:lnSpc>
              <a:spcBef>
                <a:spcPts val="0"/>
              </a:spcBef>
              <a:spcAft>
                <a:spcPts val="0"/>
              </a:spcAft>
              <a:buClr>
                <a:schemeClr val="dk1"/>
              </a:buClr>
              <a:buSzPct val="100000"/>
              <a:buFont typeface="Arial"/>
              <a:buNone/>
            </a:pPr>
            <a:r>
              <a:rPr b="1" i="0" lang="en-US" sz="3000" u="none" cap="none" strike="noStrike">
                <a:solidFill>
                  <a:schemeClr val="dk1"/>
                </a:solidFill>
                <a:latin typeface="Arial"/>
                <a:ea typeface="Arial"/>
                <a:cs typeface="Arial"/>
                <a:sym typeface="Arial"/>
              </a:rPr>
              <a:t>What Does a Deep Net Learn?</a:t>
            </a:r>
          </a:p>
        </p:txBody>
      </p:sp>
      <p:sp>
        <p:nvSpPr>
          <p:cNvPr id="840" name="Shape 840"/>
          <p:cNvSpPr txBox="1"/>
          <p:nvPr>
            <p:ph idx="12" type="sldNum"/>
          </p:nvPr>
        </p:nvSpPr>
        <p:spPr>
          <a:xfrm>
            <a:off x="6457950" y="4767263"/>
            <a:ext cx="2057400" cy="273844"/>
          </a:xfrm>
          <a:prstGeom prst="rect">
            <a:avLst/>
          </a:prstGeom>
          <a:noFill/>
          <a:ln>
            <a:noFill/>
          </a:ln>
        </p:spPr>
        <p:txBody>
          <a:bodyPr anchorCtr="0" anchor="ctr" bIns="91425" lIns="91425" rIns="91425" wrap="square" tIns="91425">
            <a:noAutofit/>
          </a:bodyPr>
          <a:lstStyle/>
          <a:p>
            <a:pPr indent="-57150" lvl="0" marL="0" marR="0" rtl="0" algn="r">
              <a:spcBef>
                <a:spcPts val="0"/>
              </a:spcBef>
              <a:buClr>
                <a:schemeClr val="dk2"/>
              </a:buClr>
              <a:buSzPct val="100000"/>
              <a:buFont typeface="Cambria"/>
              <a:buNone/>
            </a:pPr>
            <a:fld id="{00000000-1234-1234-1234-123412341234}" type="slidenum">
              <a:rPr b="0" i="0" lang="en-US" sz="900" u="none" cap="none" strike="noStrike">
                <a:solidFill>
                  <a:schemeClr val="dk2"/>
                </a:solidFill>
                <a:latin typeface="Cambria"/>
                <a:ea typeface="Cambria"/>
                <a:cs typeface="Cambria"/>
                <a:sym typeface="Cambria"/>
              </a:rPr>
              <a:t>‹#›</a:t>
            </a:fld>
          </a:p>
        </p:txBody>
      </p:sp>
      <p:pic>
        <p:nvPicPr>
          <p:cNvPr id="841" name="Shape 841"/>
          <p:cNvPicPr preferRelativeResize="0"/>
          <p:nvPr/>
        </p:nvPicPr>
        <p:blipFill rotWithShape="1">
          <a:blip r:embed="rId3">
            <a:alphaModFix/>
          </a:blip>
          <a:srcRect b="0" l="0" r="0" t="0"/>
          <a:stretch/>
        </p:blipFill>
        <p:spPr>
          <a:xfrm>
            <a:off x="457188" y="938840"/>
            <a:ext cx="5847180" cy="3545184"/>
          </a:xfrm>
          <a:prstGeom prst="rect">
            <a:avLst/>
          </a:prstGeom>
          <a:noFill/>
          <a:ln>
            <a:noFill/>
          </a:ln>
        </p:spPr>
      </p:pic>
      <p:sp>
        <p:nvSpPr>
          <p:cNvPr id="842" name="Shape 842"/>
          <p:cNvSpPr txBox="1"/>
          <p:nvPr/>
        </p:nvSpPr>
        <p:spPr>
          <a:xfrm>
            <a:off x="0" y="4783900"/>
            <a:ext cx="8686800" cy="325500"/>
          </a:xfrm>
          <a:prstGeom prst="rect">
            <a:avLst/>
          </a:prstGeom>
          <a:noFill/>
          <a:ln>
            <a:noFill/>
          </a:ln>
        </p:spPr>
        <p:txBody>
          <a:bodyPr anchorCtr="0" anchor="ctr" bIns="91425" lIns="91425" rIns="91425" wrap="square" tIns="91425">
            <a:noAutofit/>
          </a:bodyPr>
          <a:lstStyle/>
          <a:p>
            <a:pPr indent="-76200" lvl="0" marL="0" marR="0" rtl="0" algn="r">
              <a:lnSpc>
                <a:spcPct val="100000"/>
              </a:lnSpc>
              <a:spcBef>
                <a:spcPts val="0"/>
              </a:spcBef>
              <a:spcAft>
                <a:spcPts val="0"/>
              </a:spcAft>
              <a:buClr>
                <a:srgbClr val="000000"/>
              </a:buClr>
              <a:buSzPct val="100000"/>
              <a:buFont typeface="Arial"/>
              <a:buNone/>
            </a:pPr>
            <a:r>
              <a:rPr b="0" i="1" lang="en-US" sz="1200" u="none" cap="none" strike="noStrike">
                <a:solidFill>
                  <a:srgbClr val="000000"/>
                </a:solidFill>
                <a:latin typeface="Arial"/>
                <a:ea typeface="Arial"/>
                <a:cs typeface="Arial"/>
                <a:sym typeface="Arial"/>
              </a:rPr>
              <a:t>[figure credit Y. LeCun, ICML13 tutorial]</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6" name="Shape 846"/>
        <p:cNvGrpSpPr/>
        <p:nvPr/>
      </p:nvGrpSpPr>
      <p:grpSpPr>
        <a:xfrm>
          <a:off x="0" y="0"/>
          <a:ext cx="0" cy="0"/>
          <a:chOff x="0" y="0"/>
          <a:chExt cx="0" cy="0"/>
        </a:xfrm>
      </p:grpSpPr>
      <p:sp>
        <p:nvSpPr>
          <p:cNvPr id="847" name="Shape 847"/>
          <p:cNvSpPr txBox="1"/>
          <p:nvPr>
            <p:ph type="title"/>
          </p:nvPr>
        </p:nvSpPr>
        <p:spPr>
          <a:xfrm>
            <a:off x="1221425" y="191687"/>
            <a:ext cx="6835139" cy="857400"/>
          </a:xfrm>
          <a:prstGeom prst="rect">
            <a:avLst/>
          </a:prstGeom>
          <a:noFill/>
          <a:ln>
            <a:noFill/>
          </a:ln>
        </p:spPr>
        <p:txBody>
          <a:bodyPr anchorCtr="0" anchor="b" bIns="91425" lIns="91425" rIns="91425" wrap="square" tIns="91425">
            <a:noAutofit/>
          </a:bodyPr>
          <a:lstStyle/>
          <a:p>
            <a:pPr indent="-190500" lvl="0" marL="0" marR="0" rtl="0" algn="ctr">
              <a:lnSpc>
                <a:spcPct val="100000"/>
              </a:lnSpc>
              <a:spcBef>
                <a:spcPts val="0"/>
              </a:spcBef>
              <a:spcAft>
                <a:spcPts val="0"/>
              </a:spcAft>
              <a:buClr>
                <a:schemeClr val="dk1"/>
              </a:buClr>
              <a:buSzPct val="100000"/>
              <a:buFont typeface="Arial"/>
              <a:buNone/>
            </a:pPr>
            <a:r>
              <a:rPr b="0" i="0" lang="en-US" sz="3000" u="sng" cap="none" strike="noStrike">
                <a:solidFill>
                  <a:schemeClr val="dk1"/>
                </a:solidFill>
                <a:latin typeface="Cambria"/>
                <a:ea typeface="Cambria"/>
                <a:cs typeface="Cambria"/>
                <a:sym typeface="Cambria"/>
              </a:rPr>
              <a:t>Feature Embedding</a:t>
            </a:r>
            <a:br>
              <a:rPr b="0" i="0" lang="en-US" sz="3000" u="sng" cap="none" strike="noStrike">
                <a:solidFill>
                  <a:schemeClr val="dk1"/>
                </a:solidFill>
                <a:latin typeface="Cambria"/>
                <a:ea typeface="Cambria"/>
                <a:cs typeface="Cambria"/>
                <a:sym typeface="Cambria"/>
              </a:rPr>
            </a:br>
            <a:r>
              <a:rPr b="0" i="1" lang="en-US" sz="2000" u="none" cap="none" strike="noStrike">
                <a:solidFill>
                  <a:schemeClr val="dk1"/>
                </a:solidFill>
                <a:latin typeface="Cambria"/>
                <a:ea typeface="Cambria"/>
                <a:cs typeface="Cambria"/>
                <a:sym typeface="Cambria"/>
              </a:rPr>
              <a:t>The Unreasonable Effectiveness of Deep Features</a:t>
            </a:r>
          </a:p>
        </p:txBody>
      </p:sp>
      <p:sp>
        <p:nvSpPr>
          <p:cNvPr id="848" name="Shape 848"/>
          <p:cNvSpPr txBox="1"/>
          <p:nvPr>
            <p:ph idx="12" type="sldNum"/>
          </p:nvPr>
        </p:nvSpPr>
        <p:spPr>
          <a:xfrm>
            <a:off x="8556784" y="4749851"/>
            <a:ext cx="548700" cy="393600"/>
          </a:xfrm>
          <a:prstGeom prst="rect">
            <a:avLst/>
          </a:prstGeom>
          <a:noFill/>
          <a:ln>
            <a:noFill/>
          </a:ln>
        </p:spPr>
        <p:txBody>
          <a:bodyPr anchorCtr="0" anchor="ctr" bIns="91425" lIns="91425" rIns="91425" wrap="square" tIns="91425">
            <a:noAutofit/>
          </a:bodyPr>
          <a:lstStyle/>
          <a:p>
            <a:pPr indent="-57150" lvl="0" marL="0" marR="0" rtl="0" algn="r">
              <a:spcBef>
                <a:spcPts val="0"/>
              </a:spcBef>
              <a:buClr>
                <a:schemeClr val="dk2"/>
              </a:buClr>
              <a:buSzPct val="100000"/>
              <a:buFont typeface="Cambria"/>
              <a:buNone/>
            </a:pPr>
            <a:fld id="{00000000-1234-1234-1234-123412341234}" type="slidenum">
              <a:rPr b="0" i="0" lang="en-US" sz="900" u="none" cap="none" strike="noStrike">
                <a:solidFill>
                  <a:schemeClr val="dk2"/>
                </a:solidFill>
                <a:latin typeface="Cambria"/>
                <a:ea typeface="Cambria"/>
                <a:cs typeface="Cambria"/>
                <a:sym typeface="Cambria"/>
              </a:rPr>
              <a:t>‹#›</a:t>
            </a:fld>
          </a:p>
        </p:txBody>
      </p:sp>
      <p:pic>
        <p:nvPicPr>
          <p:cNvPr id="849" name="Shape 849"/>
          <p:cNvPicPr preferRelativeResize="0"/>
          <p:nvPr/>
        </p:nvPicPr>
        <p:blipFill rotWithShape="1">
          <a:blip r:embed="rId3">
            <a:alphaModFix/>
          </a:blip>
          <a:srcRect b="0" l="0" r="0" t="0"/>
          <a:stretch/>
        </p:blipFill>
        <p:spPr>
          <a:xfrm>
            <a:off x="1221425" y="1049087"/>
            <a:ext cx="6819589" cy="3487247"/>
          </a:xfrm>
          <a:prstGeom prst="rect">
            <a:avLst/>
          </a:prstGeom>
          <a:noFill/>
          <a:ln>
            <a:noFill/>
          </a:ln>
        </p:spPr>
      </p:pic>
      <p:sp>
        <p:nvSpPr>
          <p:cNvPr id="850" name="Shape 850"/>
          <p:cNvSpPr txBox="1"/>
          <p:nvPr/>
        </p:nvSpPr>
        <p:spPr>
          <a:xfrm>
            <a:off x="1221425" y="4461101"/>
            <a:ext cx="6850800" cy="577500"/>
          </a:xfrm>
          <a:prstGeom prst="rect">
            <a:avLst/>
          </a:prstGeom>
          <a:noFill/>
          <a:ln>
            <a:noFill/>
          </a:ln>
        </p:spPr>
        <p:txBody>
          <a:bodyPr anchorCtr="0" anchor="t" bIns="91425" lIns="91425" rIns="91425" wrap="square" tIns="91425">
            <a:noAutofit/>
          </a:bodyPr>
          <a:lstStyle/>
          <a:p>
            <a:pPr indent="-69850" lvl="0" marL="0" marR="0" rtl="0" algn="l">
              <a:lnSpc>
                <a:spcPct val="100000"/>
              </a:lnSpc>
              <a:spcBef>
                <a:spcPts val="0"/>
              </a:spcBef>
              <a:spcAft>
                <a:spcPts val="0"/>
              </a:spcAft>
              <a:buClr>
                <a:schemeClr val="dk1"/>
              </a:buClr>
              <a:buSzPct val="68750"/>
              <a:buFont typeface="Arial"/>
              <a:buNone/>
            </a:pPr>
            <a:r>
              <a:rPr b="0" i="0" lang="en-US" sz="1600" u="none" cap="none" strike="noStrike">
                <a:solidFill>
                  <a:srgbClr val="000000"/>
                </a:solidFill>
                <a:latin typeface="Arial"/>
                <a:ea typeface="Arial"/>
                <a:cs typeface="Arial"/>
                <a:sym typeface="Arial"/>
              </a:rPr>
              <a:t>Classes separate in the deep representations and transfer to many tasks</a:t>
            </a:r>
            <a:r>
              <a:rPr b="0" i="1" lang="en-US" sz="1200" u="none" cap="none" strike="noStrike">
                <a:solidFill>
                  <a:srgbClr val="000000"/>
                </a:solidFill>
                <a:latin typeface="Arial"/>
                <a:ea typeface="Arial"/>
                <a:cs typeface="Arial"/>
                <a:sym typeface="Arial"/>
              </a:rPr>
              <a:t>.</a:t>
            </a:r>
            <a:br>
              <a:rPr b="0" i="1" lang="en-US" sz="1200" u="none" cap="none" strike="noStrike">
                <a:solidFill>
                  <a:srgbClr val="000000"/>
                </a:solidFill>
                <a:latin typeface="Arial"/>
                <a:ea typeface="Arial"/>
                <a:cs typeface="Arial"/>
                <a:sym typeface="Arial"/>
              </a:rPr>
            </a:br>
            <a:r>
              <a:rPr b="0" i="1" lang="en-US" sz="1200" u="none" cap="none" strike="noStrike">
                <a:solidFill>
                  <a:srgbClr val="000000"/>
                </a:solidFill>
                <a:latin typeface="Arial"/>
                <a:ea typeface="Arial"/>
                <a:cs typeface="Arial"/>
                <a:sym typeface="Arial"/>
              </a:rPr>
              <a:t>[DeCAF] [Zeiler-Fergus]</a:t>
            </a:r>
          </a:p>
          <a:p>
            <a:pPr indent="-101600" lvl="0" marL="0" marR="0" rtl="0" algn="l">
              <a:lnSpc>
                <a:spcPct val="100000"/>
              </a:lnSpc>
              <a:spcBef>
                <a:spcPts val="0"/>
              </a:spcBef>
              <a:spcAft>
                <a:spcPts val="0"/>
              </a:spcAft>
              <a:buClr>
                <a:srgbClr val="000000"/>
              </a:buClr>
              <a:buSzPct val="100000"/>
              <a:buFont typeface="Arial"/>
              <a:buNone/>
            </a:pPr>
            <a:r>
              <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4" name="Shape 854"/>
        <p:cNvGrpSpPr/>
        <p:nvPr/>
      </p:nvGrpSpPr>
      <p:grpSpPr>
        <a:xfrm>
          <a:off x="0" y="0"/>
          <a:ext cx="0" cy="0"/>
          <a:chOff x="0" y="0"/>
          <a:chExt cx="0" cy="0"/>
        </a:xfrm>
      </p:grpSpPr>
      <p:sp>
        <p:nvSpPr>
          <p:cNvPr id="855" name="Shape 855"/>
          <p:cNvSpPr txBox="1"/>
          <p:nvPr>
            <p:ph type="title"/>
          </p:nvPr>
        </p:nvSpPr>
        <p:spPr>
          <a:xfrm>
            <a:off x="552450" y="78516"/>
            <a:ext cx="7886700" cy="994172"/>
          </a:xfrm>
          <a:prstGeom prst="rect">
            <a:avLst/>
          </a:prstGeom>
          <a:noFill/>
          <a:ln>
            <a:noFill/>
          </a:ln>
        </p:spPr>
        <p:txBody>
          <a:bodyPr anchorCtr="0" anchor="b" bIns="91425" lIns="91425" rIns="91425" wrap="square" tIns="91425">
            <a:noAutofit/>
          </a:bodyPr>
          <a:lstStyle/>
          <a:p>
            <a:pPr indent="-190500" lvl="0" marL="0" marR="0" rtl="0" algn="l">
              <a:lnSpc>
                <a:spcPct val="100000"/>
              </a:lnSpc>
              <a:spcBef>
                <a:spcPts val="0"/>
              </a:spcBef>
              <a:spcAft>
                <a:spcPts val="0"/>
              </a:spcAft>
              <a:buClr>
                <a:schemeClr val="dk1"/>
              </a:buClr>
              <a:buSzPct val="100000"/>
              <a:buFont typeface="Arial"/>
              <a:buNone/>
            </a:pPr>
            <a:r>
              <a:rPr b="0" i="0" lang="en-US" sz="3000" u="sng" cap="none" strike="noStrike">
                <a:solidFill>
                  <a:schemeClr val="dk1"/>
                </a:solidFill>
                <a:latin typeface="Cambria"/>
                <a:ea typeface="Cambria"/>
                <a:cs typeface="Cambria"/>
                <a:sym typeface="Cambria"/>
              </a:rPr>
              <a:t>Convnet Architecture</a:t>
            </a:r>
          </a:p>
        </p:txBody>
      </p:sp>
      <p:sp>
        <p:nvSpPr>
          <p:cNvPr id="856" name="Shape 856"/>
          <p:cNvSpPr txBox="1"/>
          <p:nvPr>
            <p:ph idx="12" type="sldNum"/>
          </p:nvPr>
        </p:nvSpPr>
        <p:spPr>
          <a:xfrm>
            <a:off x="6457950" y="4767263"/>
            <a:ext cx="2057400" cy="273844"/>
          </a:xfrm>
          <a:prstGeom prst="rect">
            <a:avLst/>
          </a:prstGeom>
          <a:noFill/>
          <a:ln>
            <a:noFill/>
          </a:ln>
        </p:spPr>
        <p:txBody>
          <a:bodyPr anchorCtr="0" anchor="ctr" bIns="91425" lIns="91425" rIns="91425" wrap="square" tIns="91425">
            <a:noAutofit/>
          </a:bodyPr>
          <a:lstStyle/>
          <a:p>
            <a:pPr indent="-57150" lvl="0" marL="0" marR="0" rtl="0" algn="r">
              <a:spcBef>
                <a:spcPts val="0"/>
              </a:spcBef>
              <a:buClr>
                <a:schemeClr val="dk2"/>
              </a:buClr>
              <a:buSzPct val="100000"/>
              <a:buFont typeface="Cambria"/>
              <a:buNone/>
            </a:pPr>
            <a:fld id="{00000000-1234-1234-1234-123412341234}" type="slidenum">
              <a:rPr b="0" i="0" lang="en-US" sz="900" u="none" cap="none" strike="noStrike">
                <a:solidFill>
                  <a:schemeClr val="dk2"/>
                </a:solidFill>
                <a:latin typeface="Cambria"/>
                <a:ea typeface="Cambria"/>
                <a:cs typeface="Cambria"/>
                <a:sym typeface="Cambria"/>
              </a:rPr>
              <a:t>‹#›</a:t>
            </a:fld>
          </a:p>
        </p:txBody>
      </p:sp>
      <p:pic>
        <p:nvPicPr>
          <p:cNvPr id="857" name="Shape 857"/>
          <p:cNvPicPr preferRelativeResize="0"/>
          <p:nvPr/>
        </p:nvPicPr>
        <p:blipFill rotWithShape="1">
          <a:blip r:embed="rId3">
            <a:alphaModFix/>
          </a:blip>
          <a:srcRect b="0" l="0" r="0" t="0"/>
          <a:stretch/>
        </p:blipFill>
        <p:spPr>
          <a:xfrm>
            <a:off x="552450" y="1725875"/>
            <a:ext cx="6222783" cy="2971587"/>
          </a:xfrm>
          <a:prstGeom prst="rect">
            <a:avLst/>
          </a:prstGeom>
          <a:noFill/>
          <a:ln>
            <a:noFill/>
          </a:ln>
        </p:spPr>
      </p:pic>
      <p:sp>
        <p:nvSpPr>
          <p:cNvPr id="858" name="Shape 858"/>
          <p:cNvSpPr txBox="1"/>
          <p:nvPr/>
        </p:nvSpPr>
        <p:spPr>
          <a:xfrm>
            <a:off x="666750" y="4343550"/>
            <a:ext cx="1362000" cy="463800"/>
          </a:xfrm>
          <a:prstGeom prst="rect">
            <a:avLst/>
          </a:prstGeom>
          <a:noFill/>
          <a:ln>
            <a:noFill/>
          </a:ln>
        </p:spPr>
        <p:txBody>
          <a:bodyPr anchorCtr="0" anchor="t" bIns="91425" lIns="91425" rIns="91425" wrap="square" tIns="91425">
            <a:noAutofit/>
          </a:bodyPr>
          <a:lstStyle/>
          <a:p>
            <a:pPr indent="-76200" lvl="0" marL="0" marR="0" rtl="0" algn="ctr">
              <a:lnSpc>
                <a:spcPct val="100000"/>
              </a:lnSpc>
              <a:spcBef>
                <a:spcPts val="0"/>
              </a:spcBef>
              <a:spcAft>
                <a:spcPts val="0"/>
              </a:spcAft>
              <a:buClr>
                <a:srgbClr val="FFFFFF"/>
              </a:buClr>
              <a:buSzPct val="100000"/>
              <a:buFont typeface="Arial"/>
              <a:buNone/>
            </a:pPr>
            <a:r>
              <a:rPr b="1" i="0" lang="en-US" sz="1200" u="none" cap="none" strike="noStrike">
                <a:solidFill>
                  <a:srgbClr val="FFFFFF"/>
                </a:solidFill>
                <a:latin typeface="Arial"/>
                <a:ea typeface="Arial"/>
                <a:cs typeface="Arial"/>
                <a:sym typeface="Arial"/>
              </a:rPr>
              <a:t>Input Image</a:t>
            </a:r>
          </a:p>
        </p:txBody>
      </p:sp>
      <p:sp>
        <p:nvSpPr>
          <p:cNvPr id="859" name="Shape 859"/>
          <p:cNvSpPr txBox="1"/>
          <p:nvPr/>
        </p:nvSpPr>
        <p:spPr>
          <a:xfrm>
            <a:off x="5840652" y="4450050"/>
            <a:ext cx="996600" cy="250800"/>
          </a:xfrm>
          <a:prstGeom prst="rect">
            <a:avLst/>
          </a:prstGeom>
          <a:noFill/>
          <a:ln>
            <a:noFill/>
          </a:ln>
        </p:spPr>
        <p:txBody>
          <a:bodyPr anchorCtr="0" anchor="ctr" bIns="91425" lIns="91425" rIns="91425" wrap="square" tIns="91425">
            <a:noAutofit/>
          </a:bodyPr>
          <a:lstStyle/>
          <a:p>
            <a:pPr indent="-76200" lvl="0" marL="0" marR="0" rtl="0" algn="ctr">
              <a:lnSpc>
                <a:spcPct val="100000"/>
              </a:lnSpc>
              <a:spcBef>
                <a:spcPts val="0"/>
              </a:spcBef>
              <a:spcAft>
                <a:spcPts val="0"/>
              </a:spcAft>
              <a:buClr>
                <a:srgbClr val="FFFFFF"/>
              </a:buClr>
              <a:buSzPct val="100000"/>
              <a:buFont typeface="Arial"/>
              <a:buNone/>
            </a:pPr>
            <a:r>
              <a:rPr b="1" i="0" lang="en-US" sz="1200" u="none" cap="none" strike="noStrike">
                <a:solidFill>
                  <a:srgbClr val="FFFFFF"/>
                </a:solidFill>
                <a:latin typeface="Arial"/>
                <a:ea typeface="Arial"/>
                <a:cs typeface="Arial"/>
                <a:sym typeface="Arial"/>
              </a:rPr>
              <a:t>Scores</a:t>
            </a:r>
          </a:p>
        </p:txBody>
      </p:sp>
      <p:sp>
        <p:nvSpPr>
          <p:cNvPr id="860" name="Shape 860"/>
          <p:cNvSpPr/>
          <p:nvPr/>
        </p:nvSpPr>
        <p:spPr>
          <a:xfrm>
            <a:off x="552460" y="1407317"/>
            <a:ext cx="1997100" cy="227100"/>
          </a:xfrm>
          <a:prstGeom prst="rect">
            <a:avLst/>
          </a:prstGeom>
          <a:solidFill>
            <a:srgbClr val="F6B26B"/>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76200" lvl="0" marL="0" marR="0" rtl="0" algn="ctr">
              <a:lnSpc>
                <a:spcPct val="100000"/>
              </a:lnSpc>
              <a:spcBef>
                <a:spcPts val="0"/>
              </a:spcBef>
              <a:spcAft>
                <a:spcPts val="0"/>
              </a:spcAft>
              <a:buClr>
                <a:srgbClr val="000000"/>
              </a:buClr>
              <a:buSzPct val="100000"/>
              <a:buFont typeface="Arial"/>
              <a:buNone/>
            </a:pPr>
            <a:r>
              <a:rPr b="0" i="0" lang="en-US" sz="1200" u="none" cap="none" strike="noStrike">
                <a:solidFill>
                  <a:srgbClr val="000000"/>
                </a:solidFill>
                <a:latin typeface="Arial"/>
                <a:ea typeface="Arial"/>
                <a:cs typeface="Arial"/>
                <a:sym typeface="Arial"/>
              </a:rPr>
              <a:t>Conv 3x3s1, 10 / ReLU</a:t>
            </a:r>
          </a:p>
        </p:txBody>
      </p:sp>
      <p:sp>
        <p:nvSpPr>
          <p:cNvPr id="861" name="Shape 861"/>
          <p:cNvSpPr txBox="1"/>
          <p:nvPr/>
        </p:nvSpPr>
        <p:spPr>
          <a:xfrm>
            <a:off x="2549550" y="1395463"/>
            <a:ext cx="5553000" cy="250800"/>
          </a:xfrm>
          <a:prstGeom prst="rect">
            <a:avLst/>
          </a:prstGeom>
          <a:noFill/>
          <a:ln>
            <a:noFill/>
          </a:ln>
        </p:spPr>
        <p:txBody>
          <a:bodyPr anchorCtr="0" anchor="ctr" bIns="91425" lIns="91425" rIns="91425" wrap="square" tIns="91425">
            <a:noAutofit/>
          </a:bodyPr>
          <a:lstStyle/>
          <a:p>
            <a:pPr indent="-76200" lvl="0" marL="0" marR="0" rtl="0" algn="l">
              <a:lnSpc>
                <a:spcPct val="100000"/>
              </a:lnSpc>
              <a:spcBef>
                <a:spcPts val="0"/>
              </a:spcBef>
              <a:spcAft>
                <a:spcPts val="0"/>
              </a:spcAft>
              <a:buClr>
                <a:schemeClr val="dk1"/>
              </a:buClr>
              <a:buSzPct val="100000"/>
              <a:buFont typeface="Arial"/>
              <a:buNone/>
            </a:pPr>
            <a:r>
              <a:rPr b="1" i="0" lang="en-US" sz="1200" u="none" cap="none" strike="noStrike">
                <a:solidFill>
                  <a:schemeClr val="dk1"/>
                </a:solidFill>
                <a:latin typeface="Arial"/>
                <a:ea typeface="Arial"/>
                <a:cs typeface="Arial"/>
                <a:sym typeface="Arial"/>
              </a:rPr>
              <a:t>Type</a:t>
            </a:r>
            <a:r>
              <a:rPr b="0" i="0" lang="en-US" sz="1200" u="none" cap="none" strike="noStrike">
                <a:solidFill>
                  <a:schemeClr val="dk1"/>
                </a:solidFill>
                <a:latin typeface="Arial"/>
                <a:ea typeface="Arial"/>
                <a:cs typeface="Arial"/>
                <a:sym typeface="Arial"/>
              </a:rPr>
              <a:t>: Conv  </a:t>
            </a:r>
            <a:r>
              <a:rPr b="1" i="0" lang="en-US" sz="1200" u="none" cap="none" strike="noStrike">
                <a:solidFill>
                  <a:schemeClr val="dk1"/>
                </a:solidFill>
                <a:latin typeface="Arial"/>
                <a:ea typeface="Arial"/>
                <a:cs typeface="Arial"/>
                <a:sym typeface="Arial"/>
              </a:rPr>
              <a:t>Kernel Size</a:t>
            </a:r>
            <a:r>
              <a:rPr b="0" i="0" lang="en-US" sz="1200" u="none" cap="none" strike="noStrike">
                <a:solidFill>
                  <a:schemeClr val="dk1"/>
                </a:solidFill>
                <a:latin typeface="Arial"/>
                <a:ea typeface="Arial"/>
                <a:cs typeface="Arial"/>
                <a:sym typeface="Arial"/>
              </a:rPr>
              <a:t>: 3x3  </a:t>
            </a:r>
            <a:r>
              <a:rPr b="1" i="0" lang="en-US" sz="1200" u="none" cap="none" strike="noStrike">
                <a:solidFill>
                  <a:schemeClr val="dk1"/>
                </a:solidFill>
                <a:latin typeface="Arial"/>
                <a:ea typeface="Arial"/>
                <a:cs typeface="Arial"/>
                <a:sym typeface="Arial"/>
              </a:rPr>
              <a:t>Stride</a:t>
            </a:r>
            <a:r>
              <a:rPr b="0" i="0" lang="en-US" sz="1200" u="none" cap="none" strike="noStrike">
                <a:solidFill>
                  <a:schemeClr val="dk1"/>
                </a:solidFill>
                <a:latin typeface="Arial"/>
                <a:ea typeface="Arial"/>
                <a:cs typeface="Arial"/>
                <a:sym typeface="Arial"/>
              </a:rPr>
              <a:t>: 1  </a:t>
            </a:r>
            <a:r>
              <a:rPr b="1" i="0" lang="en-US" sz="1200" u="none" cap="none" strike="noStrike">
                <a:solidFill>
                  <a:schemeClr val="dk1"/>
                </a:solidFill>
                <a:latin typeface="Arial"/>
                <a:ea typeface="Arial"/>
                <a:cs typeface="Arial"/>
                <a:sym typeface="Arial"/>
              </a:rPr>
              <a:t>Channels</a:t>
            </a:r>
            <a:r>
              <a:rPr b="0" i="0" lang="en-US" sz="1200" u="none" cap="none" strike="noStrike">
                <a:solidFill>
                  <a:schemeClr val="dk1"/>
                </a:solidFill>
                <a:latin typeface="Arial"/>
                <a:ea typeface="Arial"/>
                <a:cs typeface="Arial"/>
                <a:sym typeface="Arial"/>
              </a:rPr>
              <a:t>:10  </a:t>
            </a:r>
            <a:r>
              <a:rPr b="1" i="0" lang="en-US" sz="1200" u="none" cap="none" strike="noStrike">
                <a:solidFill>
                  <a:schemeClr val="dk1"/>
                </a:solidFill>
                <a:latin typeface="Arial"/>
                <a:ea typeface="Arial"/>
                <a:cs typeface="Arial"/>
                <a:sym typeface="Arial"/>
              </a:rPr>
              <a:t>Activation</a:t>
            </a:r>
            <a:r>
              <a:rPr b="0" i="0" lang="en-US" sz="1200" u="none" cap="none" strike="noStrike">
                <a:solidFill>
                  <a:schemeClr val="dk1"/>
                </a:solidFill>
                <a:latin typeface="Arial"/>
                <a:ea typeface="Arial"/>
                <a:cs typeface="Arial"/>
                <a:sym typeface="Arial"/>
              </a:rPr>
              <a:t>: ReLU</a:t>
            </a:r>
          </a:p>
        </p:txBody>
      </p:sp>
      <p:sp>
        <p:nvSpPr>
          <p:cNvPr id="862" name="Shape 862"/>
          <p:cNvSpPr/>
          <p:nvPr/>
        </p:nvSpPr>
        <p:spPr>
          <a:xfrm>
            <a:off x="6867609" y="1725878"/>
            <a:ext cx="1997100" cy="227100"/>
          </a:xfrm>
          <a:prstGeom prst="rect">
            <a:avLst/>
          </a:prstGeom>
          <a:solidFill>
            <a:srgbClr val="B4A7D6"/>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76200" lvl="0" marL="0" marR="0" rtl="0" algn="ctr">
              <a:lnSpc>
                <a:spcPct val="100000"/>
              </a:lnSpc>
              <a:spcBef>
                <a:spcPts val="0"/>
              </a:spcBef>
              <a:spcAft>
                <a:spcPts val="0"/>
              </a:spcAft>
              <a:buClr>
                <a:srgbClr val="000000"/>
              </a:buClr>
              <a:buSzPct val="100000"/>
              <a:buFont typeface="Arial"/>
              <a:buNone/>
            </a:pPr>
            <a:r>
              <a:rPr b="0" i="0" lang="en-US" sz="1200" u="none" cap="none" strike="noStrike">
                <a:solidFill>
                  <a:srgbClr val="000000"/>
                </a:solidFill>
                <a:latin typeface="Arial"/>
                <a:ea typeface="Arial"/>
                <a:cs typeface="Arial"/>
                <a:sym typeface="Arial"/>
              </a:rPr>
              <a:t>FC 10</a:t>
            </a:r>
          </a:p>
        </p:txBody>
      </p:sp>
      <p:sp>
        <p:nvSpPr>
          <p:cNvPr id="863" name="Shape 863"/>
          <p:cNvSpPr/>
          <p:nvPr/>
        </p:nvSpPr>
        <p:spPr>
          <a:xfrm>
            <a:off x="6867559" y="3259322"/>
            <a:ext cx="1997100" cy="227100"/>
          </a:xfrm>
          <a:prstGeom prst="rect">
            <a:avLst/>
          </a:prstGeom>
          <a:solidFill>
            <a:srgbClr val="F6B26B"/>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76200" lvl="0" marL="0" marR="0" rtl="0" algn="ctr">
              <a:lnSpc>
                <a:spcPct val="100000"/>
              </a:lnSpc>
              <a:spcBef>
                <a:spcPts val="0"/>
              </a:spcBef>
              <a:spcAft>
                <a:spcPts val="0"/>
              </a:spcAft>
              <a:buClr>
                <a:srgbClr val="000000"/>
              </a:buClr>
              <a:buSzPct val="100000"/>
              <a:buFont typeface="Arial"/>
              <a:buNone/>
            </a:pPr>
            <a:r>
              <a:rPr b="0" i="0" lang="en-US" sz="1200" u="none" cap="none" strike="noStrike">
                <a:solidFill>
                  <a:srgbClr val="000000"/>
                </a:solidFill>
                <a:latin typeface="Arial"/>
                <a:ea typeface="Arial"/>
                <a:cs typeface="Arial"/>
                <a:sym typeface="Arial"/>
              </a:rPr>
              <a:t>Conv 3x3s1, 10 / ReLU</a:t>
            </a:r>
          </a:p>
        </p:txBody>
      </p:sp>
      <p:sp>
        <p:nvSpPr>
          <p:cNvPr id="864" name="Shape 864"/>
          <p:cNvSpPr/>
          <p:nvPr/>
        </p:nvSpPr>
        <p:spPr>
          <a:xfrm>
            <a:off x="6867559" y="2952618"/>
            <a:ext cx="1997100" cy="227100"/>
          </a:xfrm>
          <a:prstGeom prst="rect">
            <a:avLst/>
          </a:prstGeom>
          <a:solidFill>
            <a:srgbClr val="A4C2F4"/>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76200" lvl="0" marL="0" marR="0" rtl="0" algn="ctr">
              <a:lnSpc>
                <a:spcPct val="100000"/>
              </a:lnSpc>
              <a:spcBef>
                <a:spcPts val="0"/>
              </a:spcBef>
              <a:spcAft>
                <a:spcPts val="0"/>
              </a:spcAft>
              <a:buClr>
                <a:srgbClr val="000000"/>
              </a:buClr>
              <a:buSzPct val="100000"/>
              <a:buFont typeface="Arial"/>
              <a:buNone/>
            </a:pPr>
            <a:r>
              <a:rPr b="0" i="0" lang="en-US" sz="1200" u="none" cap="none" strike="noStrike">
                <a:solidFill>
                  <a:srgbClr val="000000"/>
                </a:solidFill>
                <a:latin typeface="Arial"/>
                <a:ea typeface="Arial"/>
                <a:cs typeface="Arial"/>
                <a:sym typeface="Arial"/>
              </a:rPr>
              <a:t>Max Pool 3x3s1</a:t>
            </a:r>
          </a:p>
        </p:txBody>
      </p:sp>
      <p:sp>
        <p:nvSpPr>
          <p:cNvPr id="865" name="Shape 865"/>
          <p:cNvSpPr/>
          <p:nvPr/>
        </p:nvSpPr>
        <p:spPr>
          <a:xfrm>
            <a:off x="6867509" y="4486093"/>
            <a:ext cx="1997100" cy="227100"/>
          </a:xfrm>
          <a:prstGeom prst="rect">
            <a:avLst/>
          </a:prstGeom>
          <a:solidFill>
            <a:srgbClr val="F6B26B"/>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76200" lvl="0" marL="0" marR="0" rtl="0" algn="ctr">
              <a:lnSpc>
                <a:spcPct val="100000"/>
              </a:lnSpc>
              <a:spcBef>
                <a:spcPts val="0"/>
              </a:spcBef>
              <a:spcAft>
                <a:spcPts val="0"/>
              </a:spcAft>
              <a:buClr>
                <a:srgbClr val="000000"/>
              </a:buClr>
              <a:buSzPct val="100000"/>
              <a:buFont typeface="Arial"/>
              <a:buNone/>
            </a:pPr>
            <a:r>
              <a:rPr b="0" i="0" lang="en-US" sz="1200" u="none" cap="none" strike="noStrike">
                <a:solidFill>
                  <a:srgbClr val="000000"/>
                </a:solidFill>
                <a:latin typeface="Arial"/>
                <a:ea typeface="Arial"/>
                <a:cs typeface="Arial"/>
                <a:sym typeface="Arial"/>
              </a:rPr>
              <a:t>Conv 3x3s1, 10 / ReLU</a:t>
            </a:r>
          </a:p>
        </p:txBody>
      </p:sp>
      <p:sp>
        <p:nvSpPr>
          <p:cNvPr id="866" name="Shape 866"/>
          <p:cNvSpPr/>
          <p:nvPr/>
        </p:nvSpPr>
        <p:spPr>
          <a:xfrm>
            <a:off x="6867559" y="4179443"/>
            <a:ext cx="1997100" cy="227100"/>
          </a:xfrm>
          <a:prstGeom prst="rect">
            <a:avLst/>
          </a:prstGeom>
          <a:solidFill>
            <a:srgbClr val="F6B26B"/>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76200" lvl="0" marL="0" marR="0" rtl="0" algn="ctr">
              <a:lnSpc>
                <a:spcPct val="100000"/>
              </a:lnSpc>
              <a:spcBef>
                <a:spcPts val="0"/>
              </a:spcBef>
              <a:spcAft>
                <a:spcPts val="0"/>
              </a:spcAft>
              <a:buClr>
                <a:srgbClr val="000000"/>
              </a:buClr>
              <a:buSzPct val="100000"/>
              <a:buFont typeface="Arial"/>
              <a:buNone/>
            </a:pPr>
            <a:r>
              <a:rPr b="0" i="0" lang="en-US" sz="1200" u="none" cap="none" strike="noStrike">
                <a:solidFill>
                  <a:srgbClr val="000000"/>
                </a:solidFill>
                <a:latin typeface="Arial"/>
                <a:ea typeface="Arial"/>
                <a:cs typeface="Arial"/>
                <a:sym typeface="Arial"/>
              </a:rPr>
              <a:t>Conv 3x3s1, 10 / ReLU</a:t>
            </a:r>
          </a:p>
        </p:txBody>
      </p:sp>
      <p:sp>
        <p:nvSpPr>
          <p:cNvPr id="867" name="Shape 867"/>
          <p:cNvSpPr/>
          <p:nvPr/>
        </p:nvSpPr>
        <p:spPr>
          <a:xfrm>
            <a:off x="6867609" y="3566018"/>
            <a:ext cx="1997100" cy="227100"/>
          </a:xfrm>
          <a:prstGeom prst="rect">
            <a:avLst/>
          </a:prstGeom>
          <a:solidFill>
            <a:srgbClr val="F6B26B"/>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76200" lvl="0" marL="0" marR="0" rtl="0" algn="ctr">
              <a:lnSpc>
                <a:spcPct val="100000"/>
              </a:lnSpc>
              <a:spcBef>
                <a:spcPts val="0"/>
              </a:spcBef>
              <a:spcAft>
                <a:spcPts val="0"/>
              </a:spcAft>
              <a:buClr>
                <a:srgbClr val="000000"/>
              </a:buClr>
              <a:buSzPct val="100000"/>
              <a:buFont typeface="Arial"/>
              <a:buNone/>
            </a:pPr>
            <a:r>
              <a:rPr b="0" i="0" lang="en-US" sz="1200" u="none" cap="none" strike="noStrike">
                <a:solidFill>
                  <a:srgbClr val="000000"/>
                </a:solidFill>
                <a:latin typeface="Arial"/>
                <a:ea typeface="Arial"/>
                <a:cs typeface="Arial"/>
                <a:sym typeface="Arial"/>
              </a:rPr>
              <a:t>Conv 3x3s1, 10 / ReLU</a:t>
            </a:r>
          </a:p>
        </p:txBody>
      </p:sp>
      <p:sp>
        <p:nvSpPr>
          <p:cNvPr id="868" name="Shape 868"/>
          <p:cNvSpPr/>
          <p:nvPr/>
        </p:nvSpPr>
        <p:spPr>
          <a:xfrm>
            <a:off x="6867559" y="3872730"/>
            <a:ext cx="1997100" cy="227100"/>
          </a:xfrm>
          <a:prstGeom prst="rect">
            <a:avLst/>
          </a:prstGeom>
          <a:solidFill>
            <a:srgbClr val="A4C2F4"/>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76200" lvl="0" marL="0" marR="0" rtl="0" algn="ctr">
              <a:lnSpc>
                <a:spcPct val="100000"/>
              </a:lnSpc>
              <a:spcBef>
                <a:spcPts val="0"/>
              </a:spcBef>
              <a:spcAft>
                <a:spcPts val="0"/>
              </a:spcAft>
              <a:buClr>
                <a:srgbClr val="000000"/>
              </a:buClr>
              <a:buSzPct val="100000"/>
              <a:buFont typeface="Arial"/>
              <a:buNone/>
            </a:pPr>
            <a:r>
              <a:rPr b="0" i="0" lang="en-US" sz="1200" u="none" cap="none" strike="noStrike">
                <a:solidFill>
                  <a:srgbClr val="000000"/>
                </a:solidFill>
                <a:latin typeface="Arial"/>
                <a:ea typeface="Arial"/>
                <a:cs typeface="Arial"/>
                <a:sym typeface="Arial"/>
              </a:rPr>
              <a:t>Max Pool 3x3s1</a:t>
            </a:r>
          </a:p>
        </p:txBody>
      </p:sp>
      <p:sp>
        <p:nvSpPr>
          <p:cNvPr id="869" name="Shape 869"/>
          <p:cNvSpPr/>
          <p:nvPr/>
        </p:nvSpPr>
        <p:spPr>
          <a:xfrm>
            <a:off x="6867534" y="2339285"/>
            <a:ext cx="1997100" cy="227100"/>
          </a:xfrm>
          <a:prstGeom prst="rect">
            <a:avLst/>
          </a:prstGeom>
          <a:solidFill>
            <a:srgbClr val="F6B26B"/>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76200" lvl="0" marL="0" marR="0" rtl="0" algn="ctr">
              <a:lnSpc>
                <a:spcPct val="100000"/>
              </a:lnSpc>
              <a:spcBef>
                <a:spcPts val="0"/>
              </a:spcBef>
              <a:spcAft>
                <a:spcPts val="0"/>
              </a:spcAft>
              <a:buClr>
                <a:srgbClr val="000000"/>
              </a:buClr>
              <a:buSzPct val="100000"/>
              <a:buFont typeface="Arial"/>
              <a:buNone/>
            </a:pPr>
            <a:r>
              <a:rPr b="0" i="0" lang="en-US" sz="1200" u="none" cap="none" strike="noStrike">
                <a:solidFill>
                  <a:srgbClr val="000000"/>
                </a:solidFill>
                <a:latin typeface="Arial"/>
                <a:ea typeface="Arial"/>
                <a:cs typeface="Arial"/>
                <a:sym typeface="Arial"/>
              </a:rPr>
              <a:t>Conv 3x3s1, 10 / ReLU</a:t>
            </a:r>
          </a:p>
        </p:txBody>
      </p:sp>
      <p:sp>
        <p:nvSpPr>
          <p:cNvPr id="870" name="Shape 870"/>
          <p:cNvSpPr/>
          <p:nvPr/>
        </p:nvSpPr>
        <p:spPr>
          <a:xfrm>
            <a:off x="6867534" y="2032580"/>
            <a:ext cx="1997100" cy="227100"/>
          </a:xfrm>
          <a:prstGeom prst="rect">
            <a:avLst/>
          </a:prstGeom>
          <a:solidFill>
            <a:srgbClr val="A4C2F4"/>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76200" lvl="0" marL="0" marR="0" rtl="0" algn="ctr">
              <a:lnSpc>
                <a:spcPct val="100000"/>
              </a:lnSpc>
              <a:spcBef>
                <a:spcPts val="0"/>
              </a:spcBef>
              <a:spcAft>
                <a:spcPts val="0"/>
              </a:spcAft>
              <a:buClr>
                <a:srgbClr val="000000"/>
              </a:buClr>
              <a:buSzPct val="100000"/>
              <a:buFont typeface="Arial"/>
              <a:buNone/>
            </a:pPr>
            <a:r>
              <a:rPr b="0" i="0" lang="en-US" sz="1200" u="none" cap="none" strike="noStrike">
                <a:solidFill>
                  <a:srgbClr val="000000"/>
                </a:solidFill>
                <a:latin typeface="Arial"/>
                <a:ea typeface="Arial"/>
                <a:cs typeface="Arial"/>
                <a:sym typeface="Arial"/>
              </a:rPr>
              <a:t>Max Pool 3x3s1</a:t>
            </a:r>
          </a:p>
        </p:txBody>
      </p:sp>
      <p:sp>
        <p:nvSpPr>
          <p:cNvPr id="871" name="Shape 871"/>
          <p:cNvSpPr/>
          <p:nvPr/>
        </p:nvSpPr>
        <p:spPr>
          <a:xfrm>
            <a:off x="6867584" y="2645980"/>
            <a:ext cx="1997100" cy="227100"/>
          </a:xfrm>
          <a:prstGeom prst="rect">
            <a:avLst/>
          </a:prstGeom>
          <a:solidFill>
            <a:srgbClr val="F6B26B"/>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76200" lvl="0" marL="0" marR="0" rtl="0" algn="ctr">
              <a:lnSpc>
                <a:spcPct val="100000"/>
              </a:lnSpc>
              <a:spcBef>
                <a:spcPts val="0"/>
              </a:spcBef>
              <a:spcAft>
                <a:spcPts val="0"/>
              </a:spcAft>
              <a:buClr>
                <a:srgbClr val="000000"/>
              </a:buClr>
              <a:buSzPct val="100000"/>
              <a:buFont typeface="Arial"/>
              <a:buNone/>
            </a:pPr>
            <a:r>
              <a:rPr b="0" i="0" lang="en-US" sz="1200" u="none" cap="none" strike="noStrike">
                <a:solidFill>
                  <a:srgbClr val="000000"/>
                </a:solidFill>
                <a:latin typeface="Arial"/>
                <a:ea typeface="Arial"/>
                <a:cs typeface="Arial"/>
                <a:sym typeface="Arial"/>
              </a:rPr>
              <a:t>Conv 3x3s1, 10 / ReLU</a:t>
            </a:r>
          </a:p>
        </p:txBody>
      </p:sp>
      <p:sp>
        <p:nvSpPr>
          <p:cNvPr id="872" name="Shape 872"/>
          <p:cNvSpPr txBox="1"/>
          <p:nvPr/>
        </p:nvSpPr>
        <p:spPr>
          <a:xfrm>
            <a:off x="552209" y="939084"/>
            <a:ext cx="8312400" cy="463800"/>
          </a:xfrm>
          <a:prstGeom prst="rect">
            <a:avLst/>
          </a:prstGeom>
          <a:noFill/>
          <a:ln>
            <a:noFill/>
          </a:ln>
        </p:spPr>
        <p:txBody>
          <a:bodyPr anchorCtr="0" anchor="ctr" bIns="91425" lIns="91425" rIns="91425" wrap="square" tIns="91425">
            <a:noAutofit/>
          </a:bodyPr>
          <a:lstStyle/>
          <a:p>
            <a:pPr indent="-127000" lvl="0" marL="0" marR="0" rtl="0" algn="l">
              <a:lnSpc>
                <a:spcPct val="100000"/>
              </a:lnSpc>
              <a:spcBef>
                <a:spcPts val="0"/>
              </a:spcBef>
              <a:spcAft>
                <a:spcPts val="0"/>
              </a:spcAft>
              <a:buClr>
                <a:schemeClr val="dk1"/>
              </a:buClr>
              <a:buSzPct val="100000"/>
              <a:buFont typeface="Arial"/>
              <a:buNone/>
            </a:pPr>
            <a:r>
              <a:rPr b="0" i="1" lang="en-US" sz="2000" u="none" cap="none" strike="noStrike">
                <a:solidFill>
                  <a:schemeClr val="dk1"/>
                </a:solidFill>
                <a:latin typeface="Cambria"/>
                <a:ea typeface="Cambria"/>
                <a:cs typeface="Cambria"/>
                <a:sym typeface="Cambria"/>
              </a:rPr>
              <a:t>Stack convolution, non-linearity, and pooling until global FC layer classifier</a:t>
            </a:r>
          </a:p>
        </p:txBody>
      </p:sp>
      <p:sp>
        <p:nvSpPr>
          <p:cNvPr id="873" name="Shape 873"/>
          <p:cNvSpPr txBox="1"/>
          <p:nvPr/>
        </p:nvSpPr>
        <p:spPr>
          <a:xfrm>
            <a:off x="6630850" y="4785400"/>
            <a:ext cx="1997100" cy="322500"/>
          </a:xfrm>
          <a:prstGeom prst="rect">
            <a:avLst/>
          </a:prstGeom>
          <a:noFill/>
          <a:ln>
            <a:noFill/>
          </a:ln>
        </p:spPr>
        <p:txBody>
          <a:bodyPr anchorCtr="0" anchor="ctr" bIns="91425" lIns="91425" rIns="91425" wrap="square" tIns="91425">
            <a:noAutofit/>
          </a:bodyPr>
          <a:lstStyle/>
          <a:p>
            <a:pPr indent="-76200" lvl="0" marL="0" marR="0" rtl="0" algn="r">
              <a:lnSpc>
                <a:spcPct val="100000"/>
              </a:lnSpc>
              <a:spcBef>
                <a:spcPts val="0"/>
              </a:spcBef>
              <a:spcAft>
                <a:spcPts val="0"/>
              </a:spcAft>
              <a:buClr>
                <a:srgbClr val="000000"/>
              </a:buClr>
              <a:buSzPct val="100000"/>
              <a:buFont typeface="Arial"/>
              <a:buNone/>
            </a:pPr>
            <a:r>
              <a:rPr b="0" i="1" lang="en-US" sz="1200" u="none" cap="none" strike="noStrike">
                <a:solidFill>
                  <a:srgbClr val="000000"/>
                </a:solidFill>
                <a:latin typeface="Arial"/>
                <a:ea typeface="Arial"/>
                <a:cs typeface="Arial"/>
                <a:sym typeface="Arial"/>
              </a:rPr>
              <a:t>[figure credit A. Karpathy]</a:t>
            </a:r>
          </a:p>
        </p:txBody>
      </p:sp>
      <p:sp>
        <p:nvSpPr>
          <p:cNvPr id="874" name="Shape 874"/>
          <p:cNvSpPr txBox="1"/>
          <p:nvPr/>
        </p:nvSpPr>
        <p:spPr>
          <a:xfrm>
            <a:off x="2399125" y="4716550"/>
            <a:ext cx="5643300" cy="289500"/>
          </a:xfrm>
          <a:prstGeom prst="rect">
            <a:avLst/>
          </a:prstGeom>
          <a:noFill/>
          <a:ln>
            <a:noFill/>
          </a:ln>
        </p:spPr>
        <p:txBody>
          <a:bodyPr anchorCtr="0" anchor="t" bIns="91425" lIns="91425" rIns="91425" wrap="square" tIns="91425">
            <a:noAutofit/>
          </a:bodyPr>
          <a:lstStyle/>
          <a:p>
            <a:pPr indent="-114300" lvl="0" marL="0" marR="0" rtl="0" algn="l">
              <a:spcBef>
                <a:spcPts val="0"/>
              </a:spcBef>
              <a:buClr>
                <a:schemeClr val="hlink"/>
              </a:buClr>
              <a:buSzPct val="100000"/>
              <a:buFont typeface="Cambria"/>
              <a:buNone/>
            </a:pPr>
            <a:r>
              <a:rPr b="0" i="0" lang="en-US" sz="1800" u="sng" cap="none" strike="noStrike">
                <a:solidFill>
                  <a:schemeClr val="hlink"/>
                </a:solidFill>
                <a:latin typeface="Cambria"/>
                <a:ea typeface="Cambria"/>
                <a:cs typeface="Cambria"/>
                <a:sym typeface="Cambria"/>
                <a:hlinkClick r:id="rId4"/>
              </a:rPr>
              <a:t>http://cs231n.stanford.edu/</a:t>
            </a:r>
            <a:r>
              <a:rPr b="0" i="0" lang="en-US" sz="1800" u="none" cap="none" strike="noStrike">
                <a:solidFill>
                  <a:schemeClr val="dk1"/>
                </a:solidFill>
                <a:latin typeface="Cambria"/>
                <a:ea typeface="Cambria"/>
                <a:cs typeface="Cambria"/>
                <a:sym typeface="Cambria"/>
              </a:rPr>
              <a:t> </a:t>
            </a: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878" name="Shape 878"/>
        <p:cNvGrpSpPr/>
        <p:nvPr/>
      </p:nvGrpSpPr>
      <p:grpSpPr>
        <a:xfrm>
          <a:off x="0" y="0"/>
          <a:ext cx="0" cy="0"/>
          <a:chOff x="0" y="0"/>
          <a:chExt cx="0" cy="0"/>
        </a:xfrm>
      </p:grpSpPr>
      <p:sp>
        <p:nvSpPr>
          <p:cNvPr id="879" name="Shape 879"/>
          <p:cNvSpPr/>
          <p:nvPr/>
        </p:nvSpPr>
        <p:spPr>
          <a:xfrm>
            <a:off x="0" y="0"/>
            <a:ext cx="9141714" cy="5143500"/>
          </a:xfrm>
          <a:prstGeom prst="rect">
            <a:avLst/>
          </a:prstGeom>
          <a:solidFill>
            <a:srgbClr val="FFFFFF"/>
          </a:solidFill>
          <a:ln>
            <a:noFill/>
          </a:ln>
        </p:spPr>
        <p:txBody>
          <a:bodyPr anchorCtr="0" anchor="ctr" bIns="45700" lIns="91425" rIns="91425" wrap="square" tIns="45700">
            <a:noAutofit/>
          </a:bodyPr>
          <a:lstStyle/>
          <a:p>
            <a:pPr indent="-114300" lvl="0" marL="0" marR="0" rtl="0" algn="ctr">
              <a:lnSpc>
                <a:spcPct val="100000"/>
              </a:lnSpc>
              <a:spcBef>
                <a:spcPts val="0"/>
              </a:spcBef>
              <a:spcAft>
                <a:spcPts val="0"/>
              </a:spcAft>
              <a:buClr>
                <a:schemeClr val="lt1"/>
              </a:buClr>
              <a:buSzPct val="100000"/>
              <a:buFont typeface="Cambria"/>
              <a:buNone/>
            </a:pPr>
            <a:r>
              <a:t/>
            </a:r>
            <a:endParaRPr b="0" i="0" sz="1800" u="none" cap="none" strike="noStrike">
              <a:solidFill>
                <a:srgbClr val="FFFFFF"/>
              </a:solidFill>
              <a:latin typeface="Cambria"/>
              <a:ea typeface="Cambria"/>
              <a:cs typeface="Cambria"/>
              <a:sym typeface="Cambria"/>
            </a:endParaRPr>
          </a:p>
        </p:txBody>
      </p:sp>
      <p:sp>
        <p:nvSpPr>
          <p:cNvPr id="880" name="Shape 880"/>
          <p:cNvSpPr/>
          <p:nvPr/>
        </p:nvSpPr>
        <p:spPr>
          <a:xfrm>
            <a:off x="0" y="0"/>
            <a:ext cx="3490721" cy="5143500"/>
          </a:xfrm>
          <a:custGeom>
            <a:pathLst>
              <a:path extrusionOk="0" h="120000" w="120000">
                <a:moveTo>
                  <a:pt x="0" y="0"/>
                </a:moveTo>
                <a:lnTo>
                  <a:pt x="120000" y="0"/>
                </a:lnTo>
                <a:lnTo>
                  <a:pt x="120000" y="33250"/>
                </a:lnTo>
                <a:lnTo>
                  <a:pt x="110414" y="38111"/>
                </a:lnTo>
                <a:lnTo>
                  <a:pt x="110304" y="38222"/>
                </a:lnTo>
                <a:lnTo>
                  <a:pt x="110140" y="38388"/>
                </a:lnTo>
                <a:lnTo>
                  <a:pt x="109975" y="38527"/>
                </a:lnTo>
                <a:lnTo>
                  <a:pt x="109975" y="38694"/>
                </a:lnTo>
                <a:lnTo>
                  <a:pt x="109975" y="38861"/>
                </a:lnTo>
                <a:lnTo>
                  <a:pt x="110140" y="39000"/>
                </a:lnTo>
                <a:lnTo>
                  <a:pt x="110304" y="39166"/>
                </a:lnTo>
                <a:lnTo>
                  <a:pt x="110414" y="39277"/>
                </a:lnTo>
                <a:lnTo>
                  <a:pt x="120000" y="44138"/>
                </a:lnTo>
                <a:lnTo>
                  <a:pt x="120000" y="120000"/>
                </a:lnTo>
                <a:lnTo>
                  <a:pt x="0" y="120000"/>
                </a:lnTo>
                <a:close/>
              </a:path>
            </a:pathLst>
          </a:custGeom>
          <a:solidFill>
            <a:schemeClr val="dk1"/>
          </a:solidFill>
          <a:ln>
            <a:noFill/>
          </a:ln>
        </p:spPr>
        <p:txBody>
          <a:bodyPr anchorCtr="0" anchor="ctr" bIns="45700" lIns="91425" rIns="91425" wrap="square" tIns="45700">
            <a:noAutofit/>
          </a:bodyPr>
          <a:lstStyle/>
          <a:p>
            <a:pPr indent="-114300" lvl="0" marL="0" marR="0" rtl="0" algn="ctr">
              <a:lnSpc>
                <a:spcPct val="100000"/>
              </a:lnSpc>
              <a:spcBef>
                <a:spcPts val="0"/>
              </a:spcBef>
              <a:spcAft>
                <a:spcPts val="0"/>
              </a:spcAft>
              <a:buClr>
                <a:schemeClr val="lt1"/>
              </a:buClr>
              <a:buSzPct val="100000"/>
              <a:buFont typeface="Cambria"/>
              <a:buNone/>
            </a:pPr>
            <a:r>
              <a:t/>
            </a:r>
            <a:endParaRPr b="0" i="0" sz="1800" u="none" cap="none" strike="noStrike">
              <a:solidFill>
                <a:srgbClr val="FFFFFF"/>
              </a:solidFill>
              <a:latin typeface="Cambria"/>
              <a:ea typeface="Cambria"/>
              <a:cs typeface="Cambria"/>
              <a:sym typeface="Cambria"/>
            </a:endParaRPr>
          </a:p>
        </p:txBody>
      </p:sp>
      <p:sp>
        <p:nvSpPr>
          <p:cNvPr id="881" name="Shape 881"/>
          <p:cNvSpPr/>
          <p:nvPr/>
        </p:nvSpPr>
        <p:spPr>
          <a:xfrm>
            <a:off x="3959208" y="718980"/>
            <a:ext cx="4702194" cy="3708933"/>
          </a:xfrm>
          <a:prstGeom prst="roundRect">
            <a:avLst>
              <a:gd fmla="val 3513" name="adj"/>
            </a:avLst>
          </a:prstGeom>
          <a:solidFill>
            <a:srgbClr val="FFFFFF"/>
          </a:solidFill>
          <a:ln cap="flat" cmpd="sng" w="12700">
            <a:solidFill>
              <a:schemeClr val="accent1"/>
            </a:solidFill>
            <a:prstDash val="solid"/>
            <a:miter lim="800000"/>
            <a:headEnd len="med" w="med" type="none"/>
            <a:tailEnd len="med" w="med" type="none"/>
          </a:ln>
        </p:spPr>
        <p:txBody>
          <a:bodyPr anchorCtr="0" anchor="ctr" bIns="45700" lIns="91425" rIns="91425" wrap="square" tIns="45700">
            <a:noAutofit/>
          </a:bodyPr>
          <a:lstStyle/>
          <a:p>
            <a:pPr indent="-114300" lvl="0" marL="0" marR="0" rtl="0" algn="ctr">
              <a:lnSpc>
                <a:spcPct val="100000"/>
              </a:lnSpc>
              <a:spcBef>
                <a:spcPts val="0"/>
              </a:spcBef>
              <a:spcAft>
                <a:spcPts val="0"/>
              </a:spcAft>
              <a:buClr>
                <a:schemeClr val="lt1"/>
              </a:buClr>
              <a:buSzPct val="100000"/>
              <a:buFont typeface="Cambria"/>
              <a:buNone/>
            </a:pPr>
            <a:r>
              <a:t/>
            </a:r>
            <a:endParaRPr b="0" i="0" sz="1800" u="none" cap="none" strike="noStrike">
              <a:solidFill>
                <a:srgbClr val="FFFFFF"/>
              </a:solidFill>
              <a:latin typeface="Cambria"/>
              <a:ea typeface="Cambria"/>
              <a:cs typeface="Cambria"/>
              <a:sym typeface="Cambria"/>
            </a:endParaRPr>
          </a:p>
        </p:txBody>
      </p:sp>
      <p:pic>
        <p:nvPicPr>
          <p:cNvPr id="882" name="Shape 882"/>
          <p:cNvPicPr preferRelativeResize="0"/>
          <p:nvPr/>
        </p:nvPicPr>
        <p:blipFill rotWithShape="1">
          <a:blip r:embed="rId3">
            <a:alphaModFix/>
          </a:blip>
          <a:srcRect b="4" l="2333" r="5" t="0"/>
          <a:stretch/>
        </p:blipFill>
        <p:spPr>
          <a:xfrm>
            <a:off x="4202779" y="943896"/>
            <a:ext cx="4229140" cy="3247654"/>
          </a:xfrm>
          <a:prstGeom prst="rect">
            <a:avLst/>
          </a:prstGeom>
          <a:noFill/>
          <a:ln>
            <a:noFill/>
          </a:ln>
        </p:spPr>
      </p:pic>
      <p:sp>
        <p:nvSpPr>
          <p:cNvPr id="883" name="Shape 883"/>
          <p:cNvSpPr txBox="1"/>
          <p:nvPr>
            <p:ph idx="12" type="sldNum"/>
          </p:nvPr>
        </p:nvSpPr>
        <p:spPr>
          <a:xfrm>
            <a:off x="7796463" y="4767262"/>
            <a:ext cx="718887" cy="273844"/>
          </a:xfrm>
          <a:prstGeom prst="rect">
            <a:avLst/>
          </a:prstGeom>
          <a:noFill/>
          <a:ln>
            <a:noFill/>
          </a:ln>
        </p:spPr>
        <p:txBody>
          <a:bodyPr anchorCtr="0" anchor="ctr" bIns="45700" lIns="91425" rIns="91425" wrap="square" tIns="45700">
            <a:noAutofit/>
          </a:bodyPr>
          <a:lstStyle/>
          <a:p>
            <a:pPr indent="-76200" lvl="0" marL="0" marR="0" rtl="0" algn="r">
              <a:lnSpc>
                <a:spcPct val="90000"/>
              </a:lnSpc>
              <a:spcBef>
                <a:spcPts val="0"/>
              </a:spcBef>
              <a:spcAft>
                <a:spcPts val="0"/>
              </a:spcAft>
              <a:buClr>
                <a:srgbClr val="898989"/>
              </a:buClr>
              <a:buSzPct val="100000"/>
              <a:buFont typeface="Calibri"/>
              <a:buNone/>
            </a:pPr>
            <a:fld id="{00000000-1234-1234-1234-123412341234}" type="slidenum">
              <a:rPr b="0" i="0" lang="en-US" sz="1200" u="none" cap="none" strike="noStrike">
                <a:solidFill>
                  <a:srgbClr val="898989"/>
                </a:solidFill>
                <a:latin typeface="Calibri"/>
                <a:ea typeface="Calibri"/>
                <a:cs typeface="Calibri"/>
                <a:sym typeface="Calibri"/>
              </a:rPr>
              <a:t>‹#›</a:t>
            </a:fld>
          </a:p>
        </p:txBody>
      </p:sp>
      <p:sp>
        <p:nvSpPr>
          <p:cNvPr id="884" name="Shape 884"/>
          <p:cNvSpPr txBox="1"/>
          <p:nvPr>
            <p:ph idx="4294967295" type="title"/>
          </p:nvPr>
        </p:nvSpPr>
        <p:spPr>
          <a:xfrm>
            <a:off x="72572" y="124959"/>
            <a:ext cx="3418149" cy="674120"/>
          </a:xfrm>
          <a:prstGeom prst="rect">
            <a:avLst/>
          </a:prstGeom>
          <a:noFill/>
          <a:ln>
            <a:noFill/>
          </a:ln>
        </p:spPr>
        <p:txBody>
          <a:bodyPr anchorCtr="0" anchor="ctr" bIns="45700" lIns="91425" rIns="91425" wrap="square" tIns="45700">
            <a:noAutofit/>
          </a:bodyPr>
          <a:lstStyle/>
          <a:p>
            <a:pPr indent="-152400" lvl="0" marL="0" marR="0" rtl="0" algn="l">
              <a:lnSpc>
                <a:spcPct val="90000"/>
              </a:lnSpc>
              <a:spcBef>
                <a:spcPts val="0"/>
              </a:spcBef>
              <a:spcAft>
                <a:spcPts val="0"/>
              </a:spcAft>
              <a:buClr>
                <a:schemeClr val="dk1"/>
              </a:buClr>
              <a:buSzPct val="100000"/>
              <a:buFont typeface="Cambria"/>
              <a:buNone/>
            </a:pPr>
            <a:r>
              <a:rPr b="1" i="0" lang="en-US" sz="2400" u="none" cap="none" strike="noStrike">
                <a:solidFill>
                  <a:schemeClr val="lt1"/>
                </a:solidFill>
                <a:latin typeface="Cambria"/>
                <a:ea typeface="Cambria"/>
                <a:cs typeface="Cambria"/>
                <a:sym typeface="Cambria"/>
              </a:rPr>
              <a:t>Tutorial Organization</a:t>
            </a:r>
          </a:p>
        </p:txBody>
      </p:sp>
      <p:sp>
        <p:nvSpPr>
          <p:cNvPr id="885" name="Shape 885"/>
          <p:cNvSpPr txBox="1"/>
          <p:nvPr/>
        </p:nvSpPr>
        <p:spPr>
          <a:xfrm>
            <a:off x="72571" y="718980"/>
            <a:ext cx="3418150" cy="4322126"/>
          </a:xfrm>
          <a:prstGeom prst="rect">
            <a:avLst/>
          </a:prstGeom>
          <a:noFill/>
          <a:ln>
            <a:noFill/>
          </a:ln>
        </p:spPr>
        <p:txBody>
          <a:bodyPr anchorCtr="0" anchor="t" bIns="45700" lIns="91425" rIns="91425" wrap="square" tIns="45700">
            <a:noAutofit/>
          </a:bodyPr>
          <a:lstStyle/>
          <a:p>
            <a:pPr indent="-228600" lvl="0" marL="457200" marR="0" rtl="0" algn="l">
              <a:lnSpc>
                <a:spcPct val="90000"/>
              </a:lnSpc>
              <a:spcBef>
                <a:spcPts val="0"/>
              </a:spcBef>
              <a:spcAft>
                <a:spcPts val="0"/>
              </a:spcAft>
              <a:buClr>
                <a:srgbClr val="FFFFFF"/>
              </a:buClr>
              <a:buSzPct val="100000"/>
              <a:buFont typeface="Arial"/>
              <a:buChar char="•"/>
            </a:pPr>
            <a:r>
              <a:rPr b="1" i="0" lang="en-US" sz="1000" u="none" cap="none" strike="noStrike">
                <a:solidFill>
                  <a:srgbClr val="FFFFFF"/>
                </a:solidFill>
                <a:latin typeface="Cambria"/>
                <a:ea typeface="Cambria"/>
                <a:cs typeface="Cambria"/>
                <a:sym typeface="Cambria"/>
              </a:rPr>
              <a:t>Deep learning</a:t>
            </a:r>
            <a:r>
              <a:rPr b="0" i="0" lang="en-US" sz="1000" u="none" cap="none" strike="noStrike">
                <a:solidFill>
                  <a:srgbClr val="FFFFFF"/>
                </a:solidFill>
                <a:latin typeface="Cambria"/>
                <a:ea typeface="Cambria"/>
                <a:cs typeface="Cambria"/>
                <a:sym typeface="Cambria"/>
              </a:rPr>
              <a:t> (40 min)</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Why deep learning?</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What is deep learning?</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chemeClr val="lt1"/>
                </a:solidFill>
                <a:latin typeface="Cambria"/>
                <a:ea typeface="Cambria"/>
                <a:cs typeface="Cambria"/>
                <a:sym typeface="Cambria"/>
              </a:rPr>
              <a:t>Deep learning in computer vision (CNN)</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0000"/>
                </a:solidFill>
                <a:latin typeface="Cambria"/>
                <a:ea typeface="Cambria"/>
                <a:cs typeface="Cambria"/>
                <a:sym typeface="Cambria"/>
              </a:rPr>
              <a:t>LeNet &amp; MNIST</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Caffe</a:t>
            </a:r>
          </a:p>
          <a:p>
            <a:pPr indent="-228600" lvl="0" marL="457200" marR="0" rtl="0" algn="l">
              <a:lnSpc>
                <a:spcPct val="90000"/>
              </a:lnSpc>
              <a:spcBef>
                <a:spcPts val="600"/>
              </a:spcBef>
              <a:spcAft>
                <a:spcPts val="0"/>
              </a:spcAft>
              <a:buClr>
                <a:srgbClr val="FFFFFF"/>
              </a:buClr>
              <a:buSzPct val="100000"/>
              <a:buFont typeface="Arial"/>
              <a:buChar char="•"/>
            </a:pPr>
            <a:r>
              <a:rPr b="1" i="0" lang="en-US" sz="1000" u="none" cap="none" strike="noStrike">
                <a:solidFill>
                  <a:srgbClr val="FFFFFF"/>
                </a:solidFill>
                <a:latin typeface="Cambria"/>
                <a:ea typeface="Cambria"/>
                <a:cs typeface="Cambria"/>
                <a:sym typeface="Cambria"/>
              </a:rPr>
              <a:t>Demo: how to solve MNIST problem</a:t>
            </a:r>
            <a:r>
              <a:rPr b="0" i="0" lang="en-US" sz="1000" u="none" cap="none" strike="noStrike">
                <a:solidFill>
                  <a:srgbClr val="FFFFFF"/>
                </a:solidFill>
                <a:latin typeface="Cambria"/>
                <a:ea typeface="Cambria"/>
                <a:cs typeface="Cambria"/>
                <a:sym typeface="Cambria"/>
              </a:rPr>
              <a:t> (60 min)</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Deploy of LeNet {Data, Convolution, Pooling, FC, Loss}</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Write prototxt in Netscope (train/validation)</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Train network and log explanation (loss update)</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Result analysis</a:t>
            </a:r>
          </a:p>
          <a:p>
            <a:pPr indent="-228600" lvl="2" marL="13716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Plot loss curve</a:t>
            </a:r>
          </a:p>
          <a:p>
            <a:pPr indent="-228600" lvl="2" marL="13716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Test final result</a:t>
            </a:r>
          </a:p>
          <a:p>
            <a:pPr indent="-228600" lvl="2" marL="13716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Visualize prediction</a:t>
            </a:r>
          </a:p>
          <a:p>
            <a:pPr indent="-228600" lvl="0" marL="457200" marR="0" rtl="0" algn="l">
              <a:lnSpc>
                <a:spcPct val="90000"/>
              </a:lnSpc>
              <a:spcBef>
                <a:spcPts val="600"/>
              </a:spcBef>
              <a:spcAft>
                <a:spcPts val="0"/>
              </a:spcAft>
              <a:buClr>
                <a:srgbClr val="FFFFFF"/>
              </a:buClr>
              <a:buSzPct val="100000"/>
              <a:buFont typeface="Arial"/>
              <a:buChar char="•"/>
            </a:pPr>
            <a:r>
              <a:rPr b="1" i="0" lang="en-US" sz="1000" u="none" cap="none" strike="noStrike">
                <a:solidFill>
                  <a:srgbClr val="FFFFFF"/>
                </a:solidFill>
                <a:latin typeface="Cambria"/>
                <a:ea typeface="Cambria"/>
                <a:cs typeface="Cambria"/>
                <a:sym typeface="Cambria"/>
              </a:rPr>
              <a:t>Looking beyond</a:t>
            </a:r>
            <a:r>
              <a:rPr b="0" i="0" lang="en-US" sz="1000" u="none" cap="none" strike="noStrike">
                <a:solidFill>
                  <a:srgbClr val="FFFFFF"/>
                </a:solidFill>
                <a:latin typeface="Cambria"/>
                <a:ea typeface="Cambria"/>
                <a:cs typeface="Cambria"/>
                <a:sym typeface="Cambria"/>
              </a:rPr>
              <a:t> (20 min)</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Cutting-edge applications</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Learning guidance</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Sharing: experience as an AI researcher</a:t>
            </a: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89" name="Shape 889"/>
        <p:cNvGrpSpPr/>
        <p:nvPr/>
      </p:nvGrpSpPr>
      <p:grpSpPr>
        <a:xfrm>
          <a:off x="0" y="0"/>
          <a:ext cx="0" cy="0"/>
          <a:chOff x="0" y="0"/>
          <a:chExt cx="0" cy="0"/>
        </a:xfrm>
      </p:grpSpPr>
      <p:sp>
        <p:nvSpPr>
          <p:cNvPr id="890" name="Shape 890"/>
          <p:cNvSpPr/>
          <p:nvPr/>
        </p:nvSpPr>
        <p:spPr>
          <a:xfrm>
            <a:off x="628650" y="0"/>
            <a:ext cx="8182719" cy="5143500"/>
          </a:xfrm>
          <a:prstGeom prst="rect">
            <a:avLst/>
          </a:prstGeom>
          <a:gradFill>
            <a:gsLst>
              <a:gs pos="0">
                <a:srgbClr val="3865B4"/>
              </a:gs>
              <a:gs pos="25000">
                <a:srgbClr val="3865B4"/>
              </a:gs>
              <a:gs pos="94000">
                <a:srgbClr val="3A3838"/>
              </a:gs>
              <a:gs pos="100000">
                <a:srgbClr val="3A3838"/>
              </a:gs>
            </a:gsLst>
            <a:lin ang="4200000" scaled="0"/>
          </a:gradFill>
          <a:ln>
            <a:noFill/>
          </a:ln>
        </p:spPr>
        <p:txBody>
          <a:bodyPr anchorCtr="0" anchor="ctr" bIns="45700" lIns="91425" rIns="91425" wrap="square" tIns="45700">
            <a:noAutofit/>
          </a:bodyPr>
          <a:lstStyle/>
          <a:p>
            <a:pPr indent="0" lvl="0" marL="0" marR="0" rtl="0" algn="ctr">
              <a:spcBef>
                <a:spcPts val="0"/>
              </a:spcBef>
              <a:buSzPct val="25000"/>
              <a:buNone/>
            </a:pPr>
            <a:r>
              <a:t/>
            </a:r>
            <a:endParaRPr b="0" i="0" sz="1800" u="none" cap="none" strike="noStrike">
              <a:solidFill>
                <a:schemeClr val="lt1"/>
              </a:solidFill>
              <a:latin typeface="Cambria"/>
              <a:ea typeface="Cambria"/>
              <a:cs typeface="Cambria"/>
              <a:sym typeface="Cambria"/>
            </a:endParaRPr>
          </a:p>
        </p:txBody>
      </p:sp>
      <p:pic>
        <p:nvPicPr>
          <p:cNvPr id="891" name="Shape 891"/>
          <p:cNvPicPr preferRelativeResize="0"/>
          <p:nvPr/>
        </p:nvPicPr>
        <p:blipFill rotWithShape="1">
          <a:blip r:embed="rId3">
            <a:alphaModFix/>
          </a:blip>
          <a:srcRect b="0" l="0" r="0" t="0"/>
          <a:stretch/>
        </p:blipFill>
        <p:spPr>
          <a:xfrm>
            <a:off x="0" y="0"/>
            <a:ext cx="9144000" cy="5111353"/>
          </a:xfrm>
          <a:prstGeom prst="rect">
            <a:avLst/>
          </a:prstGeom>
          <a:noFill/>
          <a:ln>
            <a:noFill/>
          </a:ln>
        </p:spPr>
      </p:pic>
      <p:sp>
        <p:nvSpPr>
          <p:cNvPr id="892" name="Shape 892"/>
          <p:cNvSpPr txBox="1"/>
          <p:nvPr>
            <p:ph type="title"/>
          </p:nvPr>
        </p:nvSpPr>
        <p:spPr>
          <a:xfrm>
            <a:off x="2044824" y="1603947"/>
            <a:ext cx="5054352" cy="1492993"/>
          </a:xfrm>
          <a:prstGeom prst="rect">
            <a:avLst/>
          </a:prstGeom>
          <a:noFill/>
          <a:ln>
            <a:noFill/>
          </a:ln>
        </p:spPr>
        <p:txBody>
          <a:bodyPr anchorCtr="0" anchor="b" bIns="45700" lIns="91425" rIns="91425" wrap="square" tIns="45700">
            <a:noAutofit/>
          </a:bodyPr>
          <a:lstStyle/>
          <a:p>
            <a:pPr indent="-323850" lvl="0" marL="0" marR="0" rtl="0" algn="ctr">
              <a:lnSpc>
                <a:spcPct val="90000"/>
              </a:lnSpc>
              <a:spcBef>
                <a:spcPts val="0"/>
              </a:spcBef>
              <a:spcAft>
                <a:spcPts val="0"/>
              </a:spcAft>
              <a:buClr>
                <a:schemeClr val="dk1"/>
              </a:buClr>
              <a:buSzPct val="100000"/>
              <a:buFont typeface="Cambria"/>
              <a:buNone/>
            </a:pPr>
            <a:r>
              <a:rPr b="1" i="0" lang="en-US" sz="5100" u="none" cap="none" strike="noStrike">
                <a:solidFill>
                  <a:srgbClr val="FFFFFF"/>
                </a:solidFill>
                <a:latin typeface="Cambria"/>
                <a:ea typeface="Cambria"/>
                <a:cs typeface="Cambria"/>
                <a:sym typeface="Cambria"/>
              </a:rPr>
              <a:t>See a Net Learn to See</a:t>
            </a:r>
          </a:p>
        </p:txBody>
      </p:sp>
      <p:sp>
        <p:nvSpPr>
          <p:cNvPr id="893" name="Shape 893"/>
          <p:cNvSpPr txBox="1"/>
          <p:nvPr>
            <p:ph idx="12" type="sldNum"/>
          </p:nvPr>
        </p:nvSpPr>
        <p:spPr>
          <a:xfrm>
            <a:off x="8119447" y="4667776"/>
            <a:ext cx="428046" cy="235550"/>
          </a:xfrm>
          <a:prstGeom prst="rect">
            <a:avLst/>
          </a:prstGeom>
          <a:noFill/>
          <a:ln>
            <a:noFill/>
          </a:ln>
        </p:spPr>
        <p:txBody>
          <a:bodyPr anchorCtr="0" anchor="ctr" bIns="45700" lIns="91425" rIns="91425" wrap="square" tIns="45700">
            <a:noAutofit/>
          </a:bodyPr>
          <a:lstStyle/>
          <a:p>
            <a:pPr indent="-50800" lvl="0" marL="0" marR="0" rtl="0" algn="r">
              <a:spcBef>
                <a:spcPts val="0"/>
              </a:spcBef>
              <a:spcAft>
                <a:spcPts val="0"/>
              </a:spcAft>
              <a:buClr>
                <a:srgbClr val="898989"/>
              </a:buClr>
              <a:buSzPct val="100000"/>
              <a:buFont typeface="Cambria"/>
              <a:buNone/>
            </a:pPr>
            <a:fld id="{00000000-1234-1234-1234-123412341234}" type="slidenum">
              <a:rPr b="0" i="0" lang="en-US" sz="800" u="none" cap="none" strike="noStrike">
                <a:solidFill>
                  <a:srgbClr val="898989"/>
                </a:solidFill>
                <a:latin typeface="Cambria"/>
                <a:ea typeface="Cambria"/>
                <a:cs typeface="Cambria"/>
                <a:sym typeface="Cambria"/>
              </a:rPr>
              <a:t>‹#›</a:t>
            </a:fld>
          </a:p>
        </p:txBody>
      </p:sp>
      <p:sp>
        <p:nvSpPr>
          <p:cNvPr id="894" name="Shape 894"/>
          <p:cNvSpPr txBox="1"/>
          <p:nvPr>
            <p:ph idx="4294967295" type="subTitle"/>
          </p:nvPr>
        </p:nvSpPr>
        <p:spPr>
          <a:xfrm>
            <a:off x="2192252" y="3354190"/>
            <a:ext cx="5055514" cy="1139229"/>
          </a:xfrm>
          <a:prstGeom prst="rect">
            <a:avLst/>
          </a:prstGeom>
          <a:noFill/>
          <a:ln>
            <a:noFill/>
          </a:ln>
        </p:spPr>
        <p:txBody>
          <a:bodyPr anchorCtr="0" anchor="t" bIns="45700" lIns="91425" rIns="91425" wrap="square" tIns="45700">
            <a:noAutofit/>
          </a:bodyPr>
          <a:lstStyle/>
          <a:p>
            <a:pPr indent="-101600" lvl="0" marL="0" marR="0" rtl="0" algn="ctr">
              <a:lnSpc>
                <a:spcPct val="90000"/>
              </a:lnSpc>
              <a:spcBef>
                <a:spcPts val="0"/>
              </a:spcBef>
              <a:spcAft>
                <a:spcPts val="0"/>
              </a:spcAft>
              <a:buClr>
                <a:schemeClr val="dk1"/>
              </a:buClr>
              <a:buSzPct val="100000"/>
              <a:buFont typeface="Arial"/>
              <a:buNone/>
            </a:pPr>
            <a:r>
              <a:rPr b="0" i="0" lang="en-US" sz="1600" u="none" cap="none" strike="noStrike">
                <a:solidFill>
                  <a:srgbClr val="FFFFFF"/>
                </a:solidFill>
                <a:latin typeface="Cambria"/>
                <a:ea typeface="Cambria"/>
                <a:cs typeface="Cambria"/>
                <a:sym typeface="Cambria"/>
              </a:rPr>
              <a:t>Let’s watch a convnet as it learns</a:t>
            </a:r>
          </a:p>
          <a:p>
            <a:pPr indent="-101600" lvl="0" marL="0" marR="0" rtl="0" algn="ctr">
              <a:lnSpc>
                <a:spcPct val="90000"/>
              </a:lnSpc>
              <a:spcBef>
                <a:spcPts val="1000"/>
              </a:spcBef>
              <a:spcAft>
                <a:spcPts val="0"/>
              </a:spcAft>
              <a:buClr>
                <a:schemeClr val="dk1"/>
              </a:buClr>
              <a:buSzPct val="100000"/>
              <a:buFont typeface="Arial"/>
              <a:buNone/>
            </a:pPr>
            <a:r>
              <a:rPr b="0" i="0" lang="en-US" sz="1600" u="none" cap="none" strike="noStrike">
                <a:solidFill>
                  <a:srgbClr val="FFFFFF"/>
                </a:solidFill>
                <a:latin typeface="Cambria"/>
                <a:ea typeface="Cambria"/>
                <a:cs typeface="Cambria"/>
                <a:sym typeface="Cambria"/>
              </a:rPr>
              <a:t>how to recognize objects in images</a:t>
            </a:r>
          </a:p>
          <a:p>
            <a:pPr indent="-101600" lvl="0" marL="0" marR="0" rtl="0" algn="ctr">
              <a:lnSpc>
                <a:spcPct val="90000"/>
              </a:lnSpc>
              <a:spcBef>
                <a:spcPts val="1000"/>
              </a:spcBef>
              <a:spcAft>
                <a:spcPts val="0"/>
              </a:spcAft>
              <a:buClr>
                <a:schemeClr val="dk1"/>
              </a:buClr>
              <a:buSzPct val="100000"/>
              <a:buFont typeface="Arial"/>
              <a:buNone/>
            </a:pPr>
            <a:r>
              <a:rPr b="0" i="0" lang="en-US" sz="1600" u="sng" cap="none" strike="noStrike">
                <a:solidFill>
                  <a:schemeClr val="hlink"/>
                </a:solidFill>
                <a:highlight>
                  <a:srgbClr val="FFFF00"/>
                </a:highlight>
                <a:latin typeface="Cambria"/>
                <a:ea typeface="Cambria"/>
                <a:cs typeface="Cambria"/>
                <a:sym typeface="Cambria"/>
                <a:hlinkClick r:id="rId4"/>
              </a:rPr>
              <a:t>Try It Out</a:t>
            </a: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98" name="Shape 898"/>
        <p:cNvGrpSpPr/>
        <p:nvPr/>
      </p:nvGrpSpPr>
      <p:grpSpPr>
        <a:xfrm>
          <a:off x="0" y="0"/>
          <a:ext cx="0" cy="0"/>
          <a:chOff x="0" y="0"/>
          <a:chExt cx="0" cy="0"/>
        </a:xfrm>
      </p:grpSpPr>
      <p:sp>
        <p:nvSpPr>
          <p:cNvPr id="899" name="Shape 899"/>
          <p:cNvSpPr/>
          <p:nvPr/>
        </p:nvSpPr>
        <p:spPr>
          <a:xfrm>
            <a:off x="0" y="0"/>
            <a:ext cx="4862321" cy="5140704"/>
          </a:xfrm>
          <a:prstGeom prst="rect">
            <a:avLst/>
          </a:prstGeom>
          <a:gradFill>
            <a:gsLst>
              <a:gs pos="0">
                <a:srgbClr val="4472C3">
                  <a:alpha val="81960"/>
                </a:srgbClr>
              </a:gs>
              <a:gs pos="25000">
                <a:srgbClr val="4472C4">
                  <a:alpha val="60000"/>
                </a:srgbClr>
              </a:gs>
              <a:gs pos="94000">
                <a:srgbClr val="AEABAB"/>
              </a:gs>
              <a:gs pos="100000">
                <a:srgbClr val="AEABAB"/>
              </a:gs>
            </a:gsLst>
            <a:lin ang="4200000" scaled="0"/>
          </a:gradFill>
          <a:ln>
            <a:noFill/>
          </a:ln>
        </p:spPr>
        <p:txBody>
          <a:bodyPr anchorCtr="0" anchor="ctr" bIns="45700" lIns="91425" rIns="91425" wrap="square" tIns="45700">
            <a:noAutofit/>
          </a:bodyPr>
          <a:lstStyle/>
          <a:p>
            <a:pPr indent="0" lvl="0" marL="0" marR="0" rtl="0" algn="ctr">
              <a:spcBef>
                <a:spcPts val="0"/>
              </a:spcBef>
              <a:buSzPct val="25000"/>
              <a:buNone/>
            </a:pPr>
            <a:r>
              <a:t/>
            </a:r>
            <a:endParaRPr b="0" i="0" sz="1800" u="none" cap="none" strike="noStrike">
              <a:solidFill>
                <a:schemeClr val="lt1"/>
              </a:solidFill>
              <a:latin typeface="Cambria"/>
              <a:ea typeface="Cambria"/>
              <a:cs typeface="Cambria"/>
              <a:sym typeface="Cambria"/>
            </a:endParaRPr>
          </a:p>
        </p:txBody>
      </p:sp>
      <p:pic>
        <p:nvPicPr>
          <p:cNvPr id="900" name="Shape 900"/>
          <p:cNvPicPr preferRelativeResize="0"/>
          <p:nvPr/>
        </p:nvPicPr>
        <p:blipFill rotWithShape="1">
          <a:blip r:embed="rId3">
            <a:alphaModFix/>
          </a:blip>
          <a:srcRect b="0" l="0" r="0" t="0"/>
          <a:stretch/>
        </p:blipFill>
        <p:spPr>
          <a:xfrm flipH="1">
            <a:off x="72950" y="0"/>
            <a:ext cx="9045850" cy="5138356"/>
          </a:xfrm>
          <a:prstGeom prst="rect">
            <a:avLst/>
          </a:prstGeom>
          <a:noFill/>
          <a:ln>
            <a:noFill/>
          </a:ln>
        </p:spPr>
      </p:pic>
      <p:sp>
        <p:nvSpPr>
          <p:cNvPr id="901" name="Shape 901"/>
          <p:cNvSpPr/>
          <p:nvPr/>
        </p:nvSpPr>
        <p:spPr>
          <a:xfrm>
            <a:off x="0" y="2191632"/>
            <a:ext cx="3706942" cy="2958975"/>
          </a:xfrm>
          <a:custGeom>
            <a:pathLst>
              <a:path extrusionOk="0" h="120000" w="120000">
                <a:moveTo>
                  <a:pt x="53994" y="0"/>
                </a:moveTo>
                <a:cubicBezTo>
                  <a:pt x="90448" y="0"/>
                  <a:pt x="120000" y="37021"/>
                  <a:pt x="120000" y="82690"/>
                </a:cubicBezTo>
                <a:cubicBezTo>
                  <a:pt x="120000" y="94107"/>
                  <a:pt x="118153" y="104984"/>
                  <a:pt x="114812" y="114876"/>
                </a:cubicBezTo>
                <a:lnTo>
                  <a:pt x="112843" y="120000"/>
                </a:lnTo>
                <a:lnTo>
                  <a:pt x="0" y="120000"/>
                </a:lnTo>
                <a:lnTo>
                  <a:pt x="0" y="35220"/>
                </a:lnTo>
                <a:lnTo>
                  <a:pt x="3061" y="30091"/>
                </a:lnTo>
                <a:cubicBezTo>
                  <a:pt x="15168" y="11713"/>
                  <a:pt x="33489" y="0"/>
                  <a:pt x="53994" y="0"/>
                </a:cubicBezTo>
                <a:close/>
              </a:path>
            </a:pathLst>
          </a:custGeom>
          <a:solidFill>
            <a:schemeClr val="lt1"/>
          </a:solidFill>
          <a:ln cap="flat" cmpd="sng" w="12700">
            <a:solidFill>
              <a:srgbClr val="B3C6E7"/>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SzPct val="25000"/>
              <a:buNone/>
            </a:pPr>
            <a:r>
              <a:t/>
            </a:r>
            <a:endParaRPr b="0" i="0" sz="1800" u="none" cap="none" strike="noStrike">
              <a:solidFill>
                <a:schemeClr val="lt1"/>
              </a:solidFill>
              <a:latin typeface="Cambria"/>
              <a:ea typeface="Cambria"/>
              <a:cs typeface="Cambria"/>
              <a:sym typeface="Cambria"/>
            </a:endParaRPr>
          </a:p>
        </p:txBody>
      </p:sp>
      <p:sp>
        <p:nvSpPr>
          <p:cNvPr id="902" name="Shape 902"/>
          <p:cNvSpPr/>
          <p:nvPr/>
        </p:nvSpPr>
        <p:spPr>
          <a:xfrm>
            <a:off x="902121" y="0"/>
            <a:ext cx="2970144" cy="1688658"/>
          </a:xfrm>
          <a:custGeom>
            <a:pathLst>
              <a:path extrusionOk="0" h="120000" w="120000">
                <a:moveTo>
                  <a:pt x="628" y="0"/>
                </a:moveTo>
                <a:lnTo>
                  <a:pt x="119371" y="0"/>
                </a:lnTo>
                <a:lnTo>
                  <a:pt x="119690" y="3677"/>
                </a:lnTo>
                <a:cubicBezTo>
                  <a:pt x="119895" y="7224"/>
                  <a:pt x="120000" y="10824"/>
                  <a:pt x="120000" y="14467"/>
                </a:cubicBezTo>
                <a:cubicBezTo>
                  <a:pt x="120000" y="72751"/>
                  <a:pt x="93137" y="120000"/>
                  <a:pt x="59999" y="120000"/>
                </a:cubicBezTo>
                <a:cubicBezTo>
                  <a:pt x="26862" y="120000"/>
                  <a:pt x="0" y="72751"/>
                  <a:pt x="0" y="14467"/>
                </a:cubicBezTo>
                <a:cubicBezTo>
                  <a:pt x="0" y="10824"/>
                  <a:pt x="104" y="7224"/>
                  <a:pt x="309" y="3677"/>
                </a:cubicBezTo>
                <a:close/>
              </a:path>
            </a:pathLst>
          </a:custGeom>
          <a:solidFill>
            <a:schemeClr val="lt1"/>
          </a:solidFill>
          <a:ln cap="flat" cmpd="sng" w="12700">
            <a:solidFill>
              <a:srgbClr val="B3C6E7"/>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SzPct val="25000"/>
              <a:buNone/>
            </a:pPr>
            <a:r>
              <a:t/>
            </a:r>
            <a:endParaRPr b="0" i="0" sz="1800" u="none" cap="none" strike="noStrike">
              <a:solidFill>
                <a:schemeClr val="lt1"/>
              </a:solidFill>
              <a:latin typeface="Cambria"/>
              <a:ea typeface="Cambria"/>
              <a:cs typeface="Cambria"/>
              <a:sym typeface="Cambria"/>
            </a:endParaRPr>
          </a:p>
        </p:txBody>
      </p:sp>
      <p:pic>
        <p:nvPicPr>
          <p:cNvPr id="903" name="Shape 903"/>
          <p:cNvPicPr preferRelativeResize="0"/>
          <p:nvPr/>
        </p:nvPicPr>
        <p:blipFill rotWithShape="1">
          <a:blip r:embed="rId4">
            <a:alphaModFix/>
          </a:blip>
          <a:srcRect b="0" l="0" r="0" t="0"/>
          <a:stretch/>
        </p:blipFill>
        <p:spPr>
          <a:xfrm>
            <a:off x="1644125" y="183696"/>
            <a:ext cx="1487567" cy="1018989"/>
          </a:xfrm>
          <a:prstGeom prst="rect">
            <a:avLst/>
          </a:prstGeom>
          <a:noFill/>
          <a:ln>
            <a:noFill/>
          </a:ln>
        </p:spPr>
      </p:pic>
      <p:pic>
        <p:nvPicPr>
          <p:cNvPr id="904" name="Shape 904"/>
          <p:cNvPicPr preferRelativeResize="0"/>
          <p:nvPr/>
        </p:nvPicPr>
        <p:blipFill rotWithShape="1">
          <a:blip r:embed="rId5">
            <a:alphaModFix/>
          </a:blip>
          <a:srcRect b="0" l="0" r="0" t="0"/>
          <a:stretch/>
        </p:blipFill>
        <p:spPr>
          <a:xfrm>
            <a:off x="663961" y="2906485"/>
            <a:ext cx="1969694" cy="1999784"/>
          </a:xfrm>
          <a:prstGeom prst="rect">
            <a:avLst/>
          </a:prstGeom>
          <a:noFill/>
          <a:ln>
            <a:noFill/>
          </a:ln>
        </p:spPr>
      </p:pic>
      <p:sp>
        <p:nvSpPr>
          <p:cNvPr id="905" name="Shape 905"/>
          <p:cNvSpPr txBox="1"/>
          <p:nvPr>
            <p:ph type="title"/>
          </p:nvPr>
        </p:nvSpPr>
        <p:spPr>
          <a:xfrm>
            <a:off x="4570578" y="602216"/>
            <a:ext cx="3733482" cy="1091997"/>
          </a:xfrm>
          <a:prstGeom prst="rect">
            <a:avLst/>
          </a:prstGeom>
          <a:noFill/>
          <a:ln>
            <a:noFill/>
          </a:ln>
        </p:spPr>
        <p:txBody>
          <a:bodyPr anchorCtr="0" anchor="ctr" bIns="45700" lIns="91425" rIns="91425" wrap="square" tIns="45700">
            <a:noAutofit/>
          </a:bodyPr>
          <a:lstStyle/>
          <a:p>
            <a:pPr indent="-204105" lvl="0" marL="0" marR="0" rtl="0" algn="l">
              <a:lnSpc>
                <a:spcPct val="90000"/>
              </a:lnSpc>
              <a:spcBef>
                <a:spcPts val="0"/>
              </a:spcBef>
              <a:spcAft>
                <a:spcPts val="0"/>
              </a:spcAft>
              <a:buClr>
                <a:schemeClr val="dk1"/>
              </a:buClr>
              <a:buSzPct val="107142"/>
              <a:buFont typeface="Cambria"/>
              <a:buNone/>
            </a:pPr>
            <a:r>
              <a:rPr b="0" i="0" lang="en-US" sz="3000" u="sng" cap="none" strike="noStrike">
                <a:solidFill>
                  <a:srgbClr val="000000"/>
                </a:solidFill>
                <a:latin typeface="Cambria"/>
                <a:ea typeface="Cambria"/>
                <a:cs typeface="Cambria"/>
                <a:sym typeface="Cambria"/>
              </a:rPr>
              <a:t>MNIST</a:t>
            </a:r>
          </a:p>
        </p:txBody>
      </p:sp>
      <p:sp>
        <p:nvSpPr>
          <p:cNvPr id="906" name="Shape 906"/>
          <p:cNvSpPr txBox="1"/>
          <p:nvPr/>
        </p:nvSpPr>
        <p:spPr>
          <a:xfrm>
            <a:off x="4567930" y="1816261"/>
            <a:ext cx="4118870" cy="3093046"/>
          </a:xfrm>
          <a:prstGeom prst="rect">
            <a:avLst/>
          </a:prstGeom>
          <a:noFill/>
          <a:ln>
            <a:noFill/>
          </a:ln>
        </p:spPr>
        <p:txBody>
          <a:bodyPr anchorCtr="0" anchor="ctr" bIns="45700" lIns="91425" rIns="91425" wrap="square" tIns="45700">
            <a:noAutofit/>
          </a:bodyPr>
          <a:lstStyle/>
          <a:p>
            <a:pPr indent="0" lvl="0" marL="0" marR="0" rtl="0" algn="l">
              <a:lnSpc>
                <a:spcPct val="90000"/>
              </a:lnSpc>
              <a:spcBef>
                <a:spcPts val="0"/>
              </a:spcBef>
              <a:spcAft>
                <a:spcPts val="0"/>
              </a:spcAft>
              <a:buClr>
                <a:srgbClr val="000000"/>
              </a:buClr>
              <a:buSzPct val="100000"/>
              <a:buFont typeface="Arial"/>
              <a:buChar char="•"/>
            </a:pPr>
            <a:r>
              <a:rPr b="0" i="0" lang="en-US" sz="1800" u="none" cap="none" strike="noStrike">
                <a:solidFill>
                  <a:srgbClr val="000000"/>
                </a:solidFill>
                <a:latin typeface="Cambria"/>
                <a:ea typeface="Cambria"/>
                <a:cs typeface="Cambria"/>
                <a:sym typeface="Cambria"/>
              </a:rPr>
              <a:t>Handwritten digits with labels</a:t>
            </a:r>
          </a:p>
          <a:p>
            <a:pPr indent="0" lvl="0" marL="0" marR="0" rtl="0" algn="l">
              <a:lnSpc>
                <a:spcPct val="90000"/>
              </a:lnSpc>
              <a:spcBef>
                <a:spcPts val="600"/>
              </a:spcBef>
              <a:spcAft>
                <a:spcPts val="0"/>
              </a:spcAft>
              <a:buClr>
                <a:srgbClr val="000000"/>
              </a:buClr>
              <a:buSzPct val="100000"/>
              <a:buFont typeface="Arial"/>
              <a:buChar char="•"/>
            </a:pPr>
            <a:r>
              <a:rPr b="0" i="0" lang="en-US" sz="1800" u="none" cap="none" strike="noStrike">
                <a:solidFill>
                  <a:srgbClr val="000000"/>
                </a:solidFill>
                <a:latin typeface="Cambria"/>
                <a:ea typeface="Cambria"/>
                <a:cs typeface="Cambria"/>
                <a:sym typeface="Cambria"/>
              </a:rPr>
              <a:t>Split into three parts: </a:t>
            </a:r>
          </a:p>
          <a:p>
            <a:pPr indent="0" lvl="0" marL="0" marR="0" rtl="0" algn="l">
              <a:lnSpc>
                <a:spcPct val="90000"/>
              </a:lnSpc>
              <a:spcBef>
                <a:spcPts val="600"/>
              </a:spcBef>
              <a:spcAft>
                <a:spcPts val="0"/>
              </a:spcAft>
              <a:buSzPct val="25000"/>
              <a:buNone/>
            </a:pPr>
            <a:r>
              <a:rPr b="0" i="0" lang="en-US" sz="1800" u="none" cap="none" strike="noStrike">
                <a:solidFill>
                  <a:srgbClr val="000000"/>
                </a:solidFill>
                <a:latin typeface="Cambria"/>
                <a:ea typeface="Cambria"/>
                <a:cs typeface="Cambria"/>
                <a:sym typeface="Cambria"/>
              </a:rPr>
              <a:t>    - 55,000 data points of training data</a:t>
            </a:r>
          </a:p>
          <a:p>
            <a:pPr indent="0" lvl="0" marL="0" marR="0" rtl="0" algn="l">
              <a:lnSpc>
                <a:spcPct val="90000"/>
              </a:lnSpc>
              <a:spcBef>
                <a:spcPts val="600"/>
              </a:spcBef>
              <a:spcAft>
                <a:spcPts val="0"/>
              </a:spcAft>
              <a:buSzPct val="25000"/>
              <a:buNone/>
            </a:pPr>
            <a:r>
              <a:rPr b="0" i="0" lang="en-US" sz="1800" u="none" cap="none" strike="noStrike">
                <a:solidFill>
                  <a:srgbClr val="000000"/>
                </a:solidFill>
                <a:latin typeface="Cambria"/>
                <a:ea typeface="Cambria"/>
                <a:cs typeface="Cambria"/>
                <a:sym typeface="Cambria"/>
              </a:rPr>
              <a:t>    - 10,000 points of test data</a:t>
            </a:r>
          </a:p>
          <a:p>
            <a:pPr indent="0" lvl="0" marL="0" marR="0" rtl="0" algn="l">
              <a:lnSpc>
                <a:spcPct val="90000"/>
              </a:lnSpc>
              <a:spcBef>
                <a:spcPts val="600"/>
              </a:spcBef>
              <a:spcAft>
                <a:spcPts val="0"/>
              </a:spcAft>
              <a:buSzPct val="25000"/>
              <a:buNone/>
            </a:pPr>
            <a:r>
              <a:rPr b="0" i="0" lang="en-US" sz="1800" u="none" cap="none" strike="noStrike">
                <a:solidFill>
                  <a:srgbClr val="000000"/>
                </a:solidFill>
                <a:latin typeface="Cambria"/>
                <a:ea typeface="Cambria"/>
                <a:cs typeface="Cambria"/>
                <a:sym typeface="Cambria"/>
              </a:rPr>
              <a:t>    - 5,000 points of validation data</a:t>
            </a:r>
          </a:p>
          <a:p>
            <a:pPr indent="0" lvl="0" marL="0" marR="0" rtl="0" algn="l">
              <a:lnSpc>
                <a:spcPct val="90000"/>
              </a:lnSpc>
              <a:spcBef>
                <a:spcPts val="600"/>
              </a:spcBef>
              <a:spcAft>
                <a:spcPts val="0"/>
              </a:spcAft>
              <a:buClr>
                <a:srgbClr val="000000"/>
              </a:buClr>
              <a:buSzPct val="100000"/>
              <a:buFont typeface="Arial"/>
              <a:buChar char="•"/>
            </a:pPr>
            <a:r>
              <a:rPr b="0" i="0" lang="en-US" sz="1800" u="none" cap="none" strike="noStrike">
                <a:solidFill>
                  <a:srgbClr val="000000"/>
                </a:solidFill>
                <a:latin typeface="Cambria"/>
                <a:ea typeface="Cambria"/>
                <a:cs typeface="Cambria"/>
                <a:sym typeface="Cambria"/>
              </a:rPr>
              <a:t>Each image is 28 pixels by 28 pixels. </a:t>
            </a:r>
          </a:p>
          <a:p>
            <a:pPr indent="0" lvl="0" marL="0" marR="0" rtl="0" algn="l">
              <a:lnSpc>
                <a:spcPct val="90000"/>
              </a:lnSpc>
              <a:spcBef>
                <a:spcPts val="600"/>
              </a:spcBef>
              <a:spcAft>
                <a:spcPts val="0"/>
              </a:spcAft>
              <a:buClr>
                <a:srgbClr val="000000"/>
              </a:buClr>
              <a:buSzPct val="100000"/>
              <a:buFont typeface="Arial"/>
              <a:buChar char="•"/>
            </a:pPr>
            <a:r>
              <a:rPr b="0" i="0" lang="en-US" sz="1800" u="none" cap="none" strike="noStrike">
                <a:solidFill>
                  <a:srgbClr val="000000"/>
                </a:solidFill>
                <a:latin typeface="Cambria"/>
                <a:ea typeface="Cambria"/>
                <a:cs typeface="Cambria"/>
                <a:sym typeface="Cambria"/>
              </a:rPr>
              <a:t>Can be interpreted as a big array of numbers, and flattened into a vector of 28 * 28 = 784 dims.</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0" name="Shape 910"/>
        <p:cNvGrpSpPr/>
        <p:nvPr/>
      </p:nvGrpSpPr>
      <p:grpSpPr>
        <a:xfrm>
          <a:off x="0" y="0"/>
          <a:ext cx="0" cy="0"/>
          <a:chOff x="0" y="0"/>
          <a:chExt cx="0" cy="0"/>
        </a:xfrm>
      </p:grpSpPr>
      <p:sp>
        <p:nvSpPr>
          <p:cNvPr id="911" name="Shape 911"/>
          <p:cNvSpPr txBox="1"/>
          <p:nvPr>
            <p:ph type="title"/>
          </p:nvPr>
        </p:nvSpPr>
        <p:spPr>
          <a:xfrm>
            <a:off x="457200" y="-22622"/>
            <a:ext cx="8229600" cy="857400"/>
          </a:xfrm>
          <a:prstGeom prst="rect">
            <a:avLst/>
          </a:prstGeom>
          <a:noFill/>
          <a:ln>
            <a:noFill/>
          </a:ln>
        </p:spPr>
        <p:txBody>
          <a:bodyPr anchorCtr="0" anchor="b" bIns="91425" lIns="91425" rIns="91425" wrap="square" tIns="91425">
            <a:noAutofit/>
          </a:bodyPr>
          <a:lstStyle/>
          <a:p>
            <a:pPr indent="-224516" lvl="0" marL="0" marR="0" rtl="0" algn="l">
              <a:lnSpc>
                <a:spcPct val="100000"/>
              </a:lnSpc>
              <a:spcBef>
                <a:spcPts val="0"/>
              </a:spcBef>
              <a:spcAft>
                <a:spcPts val="0"/>
              </a:spcAft>
              <a:buClr>
                <a:schemeClr val="dk1"/>
              </a:buClr>
              <a:buSzPct val="107142"/>
              <a:buFont typeface="Arial"/>
              <a:buNone/>
            </a:pPr>
            <a:r>
              <a:rPr b="0" i="0" lang="en-US" sz="3300" u="sng" cap="none" strike="noStrike">
                <a:solidFill>
                  <a:schemeClr val="dk1"/>
                </a:solidFill>
                <a:latin typeface="Cambria"/>
                <a:ea typeface="Cambria"/>
                <a:cs typeface="Cambria"/>
                <a:sym typeface="Cambria"/>
              </a:rPr>
              <a:t>First </a:t>
            </a:r>
            <a:r>
              <a:rPr b="0" i="0" lang="en-US" sz="3000" u="sng" cap="none" strike="noStrike">
                <a:solidFill>
                  <a:schemeClr val="dk1"/>
                </a:solidFill>
                <a:latin typeface="Cambria"/>
                <a:ea typeface="Cambria"/>
                <a:cs typeface="Cambria"/>
                <a:sym typeface="Cambria"/>
              </a:rPr>
              <a:t>Convolutional Networks: 1989</a:t>
            </a:r>
          </a:p>
        </p:txBody>
      </p:sp>
      <p:sp>
        <p:nvSpPr>
          <p:cNvPr id="912" name="Shape 912"/>
          <p:cNvSpPr txBox="1"/>
          <p:nvPr>
            <p:ph idx="12" type="sldNum"/>
          </p:nvPr>
        </p:nvSpPr>
        <p:spPr>
          <a:xfrm>
            <a:off x="8556784" y="4749851"/>
            <a:ext cx="548700" cy="393600"/>
          </a:xfrm>
          <a:prstGeom prst="rect">
            <a:avLst/>
          </a:prstGeom>
          <a:noFill/>
          <a:ln>
            <a:noFill/>
          </a:ln>
        </p:spPr>
        <p:txBody>
          <a:bodyPr anchorCtr="0" anchor="ctr" bIns="91425" lIns="91425" rIns="91425" wrap="square" tIns="91425">
            <a:noAutofit/>
          </a:bodyPr>
          <a:lstStyle/>
          <a:p>
            <a:pPr indent="-57150" lvl="0" marL="0" marR="0" rtl="0" algn="r">
              <a:spcBef>
                <a:spcPts val="0"/>
              </a:spcBef>
              <a:buClr>
                <a:schemeClr val="dk2"/>
              </a:buClr>
              <a:buSzPct val="100000"/>
              <a:buFont typeface="Cambria"/>
              <a:buNone/>
            </a:pPr>
            <a:fld id="{00000000-1234-1234-1234-123412341234}" type="slidenum">
              <a:rPr b="0" i="0" lang="en-US" sz="900" u="none" cap="none" strike="noStrike">
                <a:solidFill>
                  <a:schemeClr val="dk2"/>
                </a:solidFill>
                <a:latin typeface="Cambria"/>
                <a:ea typeface="Cambria"/>
                <a:cs typeface="Cambria"/>
                <a:sym typeface="Cambria"/>
              </a:rPr>
              <a:t>‹#›</a:t>
            </a:fld>
          </a:p>
        </p:txBody>
      </p:sp>
      <p:sp>
        <p:nvSpPr>
          <p:cNvPr id="913" name="Shape 913"/>
          <p:cNvSpPr txBox="1"/>
          <p:nvPr/>
        </p:nvSpPr>
        <p:spPr>
          <a:xfrm>
            <a:off x="535600" y="3611531"/>
            <a:ext cx="5076000" cy="997800"/>
          </a:xfrm>
          <a:prstGeom prst="rect">
            <a:avLst/>
          </a:prstGeom>
          <a:noFill/>
          <a:ln>
            <a:noFill/>
          </a:ln>
        </p:spPr>
        <p:txBody>
          <a:bodyPr anchorCtr="0" anchor="t" bIns="91425" lIns="91425" rIns="91425" wrap="square" tIns="91425">
            <a:noAutofit/>
          </a:bodyPr>
          <a:lstStyle/>
          <a:p>
            <a:pPr indent="-101600" lvl="0" marL="0" marR="0" rtl="0" algn="l">
              <a:lnSpc>
                <a:spcPct val="100000"/>
              </a:lnSpc>
              <a:spcBef>
                <a:spcPts val="0"/>
              </a:spcBef>
              <a:spcAft>
                <a:spcPts val="0"/>
              </a:spcAft>
              <a:buClr>
                <a:srgbClr val="000000"/>
              </a:buClr>
              <a:buSzPct val="100000"/>
              <a:buFont typeface="Arial"/>
              <a:buNone/>
            </a:pPr>
            <a:r>
              <a:rPr b="0" i="0" lang="en-US" sz="1600" u="none" cap="none" strike="noStrike">
                <a:solidFill>
                  <a:srgbClr val="000000"/>
                </a:solidFill>
                <a:latin typeface="Cambria"/>
                <a:ea typeface="Cambria"/>
                <a:cs typeface="Cambria"/>
                <a:sym typeface="Cambria"/>
              </a:rPr>
              <a:t>LeNet: a layered model composed of convolution and subsampling layers followed by a holistic representation</a:t>
            </a:r>
            <a:br>
              <a:rPr b="0" i="0" lang="en-US" sz="1600" u="none" cap="none" strike="noStrike">
                <a:solidFill>
                  <a:srgbClr val="000000"/>
                </a:solidFill>
                <a:latin typeface="Cambria"/>
                <a:ea typeface="Cambria"/>
                <a:cs typeface="Cambria"/>
                <a:sym typeface="Cambria"/>
              </a:rPr>
            </a:br>
            <a:r>
              <a:rPr b="0" i="0" lang="en-US" sz="1600" u="none" cap="none" strike="noStrike">
                <a:solidFill>
                  <a:srgbClr val="000000"/>
                </a:solidFill>
                <a:latin typeface="Cambria"/>
                <a:ea typeface="Cambria"/>
                <a:cs typeface="Cambria"/>
                <a:sym typeface="Cambria"/>
              </a:rPr>
              <a:t>and ultimately a classifier for handwritten digits [LeNet]</a:t>
            </a:r>
          </a:p>
        </p:txBody>
      </p:sp>
      <p:pic>
        <p:nvPicPr>
          <p:cNvPr id="914" name="Shape 914"/>
          <p:cNvPicPr preferRelativeResize="0"/>
          <p:nvPr/>
        </p:nvPicPr>
        <p:blipFill rotWithShape="1">
          <a:blip r:embed="rId3">
            <a:alphaModFix/>
          </a:blip>
          <a:srcRect b="0" l="0" r="0" t="0"/>
          <a:stretch/>
        </p:blipFill>
        <p:spPr>
          <a:xfrm>
            <a:off x="512049" y="1048813"/>
            <a:ext cx="8388322" cy="2527676"/>
          </a:xfrm>
          <a:prstGeom prst="rect">
            <a:avLst/>
          </a:prstGeom>
          <a:noFill/>
          <a:ln>
            <a:noFill/>
          </a:ln>
        </p:spPr>
      </p:pic>
      <p:sp>
        <p:nvSpPr>
          <p:cNvPr id="915" name="Shape 915"/>
          <p:cNvSpPr txBox="1"/>
          <p:nvPr/>
        </p:nvSpPr>
        <p:spPr>
          <a:xfrm>
            <a:off x="5611600" y="3611531"/>
            <a:ext cx="3370500" cy="997800"/>
          </a:xfrm>
          <a:prstGeom prst="rect">
            <a:avLst/>
          </a:prstGeom>
          <a:noFill/>
          <a:ln>
            <a:noFill/>
          </a:ln>
        </p:spPr>
        <p:txBody>
          <a:bodyPr anchorCtr="0" anchor="t" bIns="91425" lIns="91425" rIns="91425" wrap="square" tIns="91425">
            <a:noAutofit/>
          </a:bodyPr>
          <a:lstStyle/>
          <a:p>
            <a:pPr indent="-101600" lvl="0" marL="0" marR="0" rtl="0" algn="l">
              <a:lnSpc>
                <a:spcPct val="100000"/>
              </a:lnSpc>
              <a:spcBef>
                <a:spcPts val="0"/>
              </a:spcBef>
              <a:spcAft>
                <a:spcPts val="0"/>
              </a:spcAft>
              <a:buClr>
                <a:srgbClr val="000000"/>
              </a:buClr>
              <a:buSzPct val="100000"/>
              <a:buFont typeface="Arial"/>
              <a:buNone/>
            </a:pPr>
            <a:r>
              <a:rPr b="0" i="0" lang="en-US" sz="1600" u="none" cap="none" strike="noStrike">
                <a:solidFill>
                  <a:srgbClr val="000000"/>
                </a:solidFill>
                <a:latin typeface="Cambria"/>
                <a:ea typeface="Cambria"/>
                <a:cs typeface="Cambria"/>
                <a:sym typeface="Cambria"/>
              </a:rPr>
              <a:t>Note: channel dimension goes up</a:t>
            </a:r>
            <a:br>
              <a:rPr b="0" i="0" lang="en-US" sz="1600" u="none" cap="none" strike="noStrike">
                <a:solidFill>
                  <a:srgbClr val="000000"/>
                </a:solidFill>
                <a:latin typeface="Cambria"/>
                <a:ea typeface="Cambria"/>
                <a:cs typeface="Cambria"/>
                <a:sym typeface="Cambria"/>
              </a:rPr>
            </a:br>
            <a:r>
              <a:rPr b="0" i="0" lang="en-US" sz="1600" u="none" cap="none" strike="noStrike">
                <a:solidFill>
                  <a:srgbClr val="000000"/>
                </a:solidFill>
                <a:latin typeface="Cambria"/>
                <a:ea typeface="Cambria"/>
                <a:cs typeface="Cambria"/>
                <a:sym typeface="Cambria"/>
              </a:rPr>
              <a:t>as spatial dimension goes down... </a:t>
            </a:r>
          </a:p>
          <a:p>
            <a:pPr indent="-101600" lvl="0" marL="0" marR="0" rtl="0" algn="l">
              <a:lnSpc>
                <a:spcPct val="100000"/>
              </a:lnSpc>
              <a:spcBef>
                <a:spcPts val="0"/>
              </a:spcBef>
              <a:spcAft>
                <a:spcPts val="0"/>
              </a:spcAft>
              <a:buClr>
                <a:srgbClr val="000000"/>
              </a:buClr>
              <a:buSzPct val="100000"/>
              <a:buFont typeface="Arial"/>
              <a:buNone/>
            </a:pPr>
            <a:r>
              <a:rPr b="0" i="0" lang="en-US" sz="1600" u="none" cap="none" strike="noStrike">
                <a:solidFill>
                  <a:srgbClr val="000000"/>
                </a:solidFill>
                <a:latin typeface="Cambria"/>
                <a:ea typeface="Cambria"/>
                <a:cs typeface="Cambria"/>
                <a:sym typeface="Cambria"/>
              </a:rPr>
              <a:t>still a common pattern today</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9" name="Shape 919"/>
        <p:cNvGrpSpPr/>
        <p:nvPr/>
      </p:nvGrpSpPr>
      <p:grpSpPr>
        <a:xfrm>
          <a:off x="0" y="0"/>
          <a:ext cx="0" cy="0"/>
          <a:chOff x="0" y="0"/>
          <a:chExt cx="0" cy="0"/>
        </a:xfrm>
      </p:grpSpPr>
      <p:sp>
        <p:nvSpPr>
          <p:cNvPr id="920" name="Shape 920"/>
          <p:cNvSpPr txBox="1"/>
          <p:nvPr>
            <p:ph type="title"/>
          </p:nvPr>
        </p:nvSpPr>
        <p:spPr>
          <a:xfrm>
            <a:off x="457200" y="-22622"/>
            <a:ext cx="8229600" cy="857400"/>
          </a:xfrm>
          <a:prstGeom prst="rect">
            <a:avLst/>
          </a:prstGeom>
          <a:noFill/>
          <a:ln>
            <a:noFill/>
          </a:ln>
        </p:spPr>
        <p:txBody>
          <a:bodyPr anchorCtr="0" anchor="b" bIns="91425" lIns="91425" rIns="91425" wrap="square" tIns="91425">
            <a:noAutofit/>
          </a:bodyPr>
          <a:lstStyle/>
          <a:p>
            <a:pPr indent="-190500" lvl="0" marL="0" marR="0" rtl="0" algn="l">
              <a:lnSpc>
                <a:spcPct val="100000"/>
              </a:lnSpc>
              <a:spcBef>
                <a:spcPts val="0"/>
              </a:spcBef>
              <a:spcAft>
                <a:spcPts val="0"/>
              </a:spcAft>
              <a:buClr>
                <a:schemeClr val="dk1"/>
              </a:buClr>
              <a:buSzPct val="100000"/>
              <a:buFont typeface="Arial"/>
              <a:buNone/>
            </a:pPr>
            <a:r>
              <a:rPr b="0" i="0" lang="en-US" sz="3000" u="sng" cap="none" strike="noStrike">
                <a:solidFill>
                  <a:schemeClr val="dk1"/>
                </a:solidFill>
                <a:latin typeface="Cambria"/>
                <a:ea typeface="Cambria"/>
                <a:cs typeface="Cambria"/>
                <a:sym typeface="Cambria"/>
              </a:rPr>
              <a:t>Learning LeNet</a:t>
            </a:r>
          </a:p>
        </p:txBody>
      </p:sp>
      <p:sp>
        <p:nvSpPr>
          <p:cNvPr id="921" name="Shape 921"/>
          <p:cNvSpPr txBox="1"/>
          <p:nvPr>
            <p:ph idx="12" type="sldNum"/>
          </p:nvPr>
        </p:nvSpPr>
        <p:spPr>
          <a:xfrm>
            <a:off x="8556784" y="4749851"/>
            <a:ext cx="548700" cy="393600"/>
          </a:xfrm>
          <a:prstGeom prst="rect">
            <a:avLst/>
          </a:prstGeom>
          <a:noFill/>
          <a:ln>
            <a:noFill/>
          </a:ln>
        </p:spPr>
        <p:txBody>
          <a:bodyPr anchorCtr="0" anchor="ctr" bIns="91425" lIns="91425" rIns="91425" wrap="square" tIns="91425">
            <a:noAutofit/>
          </a:bodyPr>
          <a:lstStyle/>
          <a:p>
            <a:pPr indent="-57150" lvl="0" marL="0" marR="0" rtl="0" algn="r">
              <a:spcBef>
                <a:spcPts val="0"/>
              </a:spcBef>
              <a:buClr>
                <a:schemeClr val="dk2"/>
              </a:buClr>
              <a:buSzPct val="100000"/>
              <a:buFont typeface="Cambria"/>
              <a:buNone/>
            </a:pPr>
            <a:fld id="{00000000-1234-1234-1234-123412341234}" type="slidenum">
              <a:rPr b="0" i="0" lang="en-US" sz="900" u="none" cap="none" strike="noStrike">
                <a:solidFill>
                  <a:schemeClr val="dk2"/>
                </a:solidFill>
                <a:latin typeface="Cambria"/>
                <a:ea typeface="Cambria"/>
                <a:cs typeface="Cambria"/>
                <a:sym typeface="Cambria"/>
              </a:rPr>
              <a:t>‹#›</a:t>
            </a:fld>
          </a:p>
        </p:txBody>
      </p:sp>
      <p:pic>
        <p:nvPicPr>
          <p:cNvPr id="922" name="Shape 922"/>
          <p:cNvPicPr preferRelativeResize="0"/>
          <p:nvPr/>
        </p:nvPicPr>
        <p:blipFill rotWithShape="1">
          <a:blip r:embed="rId3">
            <a:alphaModFix/>
          </a:blip>
          <a:srcRect b="0" l="0" r="0" t="0"/>
          <a:stretch/>
        </p:blipFill>
        <p:spPr>
          <a:xfrm>
            <a:off x="457200" y="1206250"/>
            <a:ext cx="5999041" cy="1829610"/>
          </a:xfrm>
          <a:prstGeom prst="rect">
            <a:avLst/>
          </a:prstGeom>
          <a:noFill/>
          <a:ln>
            <a:noFill/>
          </a:ln>
        </p:spPr>
      </p:pic>
      <p:sp>
        <p:nvSpPr>
          <p:cNvPr id="923" name="Shape 923"/>
          <p:cNvSpPr txBox="1"/>
          <p:nvPr/>
        </p:nvSpPr>
        <p:spPr>
          <a:xfrm>
            <a:off x="-107157" y="3808214"/>
            <a:ext cx="9144000" cy="750300"/>
          </a:xfrm>
          <a:prstGeom prst="rect">
            <a:avLst/>
          </a:prstGeom>
          <a:noFill/>
          <a:ln>
            <a:noFill/>
          </a:ln>
        </p:spPr>
        <p:txBody>
          <a:bodyPr anchorCtr="0" anchor="t" bIns="91425" lIns="91425" rIns="91425" wrap="square" tIns="91425">
            <a:noAutofit/>
          </a:bodyPr>
          <a:lstStyle/>
          <a:p>
            <a:pPr indent="-101600" lvl="0" marL="0" marR="0" rtl="0" algn="ctr">
              <a:lnSpc>
                <a:spcPct val="100000"/>
              </a:lnSpc>
              <a:spcBef>
                <a:spcPts val="0"/>
              </a:spcBef>
              <a:spcAft>
                <a:spcPts val="0"/>
              </a:spcAft>
              <a:buClr>
                <a:srgbClr val="000000"/>
              </a:buClr>
              <a:buSzPct val="100000"/>
              <a:buFont typeface="Arial"/>
              <a:buNone/>
            </a:pPr>
            <a:r>
              <a:rPr b="0" i="0" lang="en-US" sz="1600" u="none" cap="none" strike="noStrike">
                <a:solidFill>
                  <a:srgbClr val="000000"/>
                </a:solidFill>
                <a:latin typeface="Cambria"/>
                <a:ea typeface="Cambria"/>
                <a:cs typeface="Cambria"/>
                <a:sym typeface="Cambria"/>
              </a:rPr>
              <a:t>Define, train, and test a handwritten digit classifier like the famous LeNet convnet [LeNet]</a:t>
            </a:r>
          </a:p>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grpSp>
        <p:nvGrpSpPr>
          <p:cNvPr id="924" name="Shape 924"/>
          <p:cNvGrpSpPr/>
          <p:nvPr/>
        </p:nvGrpSpPr>
        <p:grpSpPr>
          <a:xfrm>
            <a:off x="6689647" y="1242653"/>
            <a:ext cx="1997175" cy="1760464"/>
            <a:chOff x="7108309" y="1295378"/>
            <a:chExt cx="1997175" cy="1760464"/>
          </a:xfrm>
        </p:grpSpPr>
        <p:sp>
          <p:nvSpPr>
            <p:cNvPr id="925" name="Shape 925"/>
            <p:cNvSpPr/>
            <p:nvPr/>
          </p:nvSpPr>
          <p:spPr>
            <a:xfrm>
              <a:off x="7108384" y="1295378"/>
              <a:ext cx="1997100" cy="227100"/>
            </a:xfrm>
            <a:prstGeom prst="rect">
              <a:avLst/>
            </a:prstGeom>
            <a:solidFill>
              <a:srgbClr val="B4A7D6"/>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76200" lvl="0" marL="0" marR="0" rtl="0" algn="ctr">
                <a:lnSpc>
                  <a:spcPct val="100000"/>
                </a:lnSpc>
                <a:spcBef>
                  <a:spcPts val="0"/>
                </a:spcBef>
                <a:spcAft>
                  <a:spcPts val="0"/>
                </a:spcAft>
                <a:buClr>
                  <a:srgbClr val="000000"/>
                </a:buClr>
                <a:buSzPct val="100000"/>
                <a:buFont typeface="Arial"/>
                <a:buNone/>
              </a:pPr>
              <a:r>
                <a:rPr b="0" i="0" lang="en-US" sz="1200" u="none" cap="none" strike="noStrike">
                  <a:solidFill>
                    <a:srgbClr val="000000"/>
                  </a:solidFill>
                  <a:latin typeface="Arial"/>
                  <a:ea typeface="Arial"/>
                  <a:cs typeface="Arial"/>
                  <a:sym typeface="Arial"/>
                </a:rPr>
                <a:t>FC 10</a:t>
              </a:r>
            </a:p>
          </p:txBody>
        </p:sp>
        <p:sp>
          <p:nvSpPr>
            <p:cNvPr id="926" name="Shape 926"/>
            <p:cNvSpPr/>
            <p:nvPr/>
          </p:nvSpPr>
          <p:spPr>
            <a:xfrm>
              <a:off x="7108334" y="2828742"/>
              <a:ext cx="1997100" cy="227100"/>
            </a:xfrm>
            <a:prstGeom prst="rect">
              <a:avLst/>
            </a:prstGeom>
            <a:solidFill>
              <a:srgbClr val="F6B26B"/>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76200" lvl="0" marL="0" marR="0" rtl="0" algn="ctr">
                <a:lnSpc>
                  <a:spcPct val="100000"/>
                </a:lnSpc>
                <a:spcBef>
                  <a:spcPts val="0"/>
                </a:spcBef>
                <a:spcAft>
                  <a:spcPts val="0"/>
                </a:spcAft>
                <a:buClr>
                  <a:srgbClr val="000000"/>
                </a:buClr>
                <a:buSzPct val="100000"/>
                <a:buFont typeface="Arial"/>
                <a:buNone/>
              </a:pPr>
              <a:r>
                <a:rPr b="0" i="0" lang="en-US" sz="1200" u="none" cap="none" strike="noStrike">
                  <a:solidFill>
                    <a:srgbClr val="000000"/>
                  </a:solidFill>
                  <a:latin typeface="Arial"/>
                  <a:ea typeface="Arial"/>
                  <a:cs typeface="Arial"/>
                  <a:sym typeface="Arial"/>
                </a:rPr>
                <a:t>Conv 5x5s1, 20</a:t>
              </a:r>
            </a:p>
          </p:txBody>
        </p:sp>
        <p:sp>
          <p:nvSpPr>
            <p:cNvPr id="927" name="Shape 927"/>
            <p:cNvSpPr/>
            <p:nvPr/>
          </p:nvSpPr>
          <p:spPr>
            <a:xfrm>
              <a:off x="7108384" y="2522080"/>
              <a:ext cx="1997100" cy="227100"/>
            </a:xfrm>
            <a:prstGeom prst="rect">
              <a:avLst/>
            </a:prstGeom>
            <a:solidFill>
              <a:srgbClr val="A4C2F4"/>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76200" lvl="0" marL="0" marR="0" rtl="0" algn="ctr">
                <a:lnSpc>
                  <a:spcPct val="100000"/>
                </a:lnSpc>
                <a:spcBef>
                  <a:spcPts val="0"/>
                </a:spcBef>
                <a:spcAft>
                  <a:spcPts val="0"/>
                </a:spcAft>
                <a:buClr>
                  <a:srgbClr val="000000"/>
                </a:buClr>
                <a:buSzPct val="100000"/>
                <a:buFont typeface="Arial"/>
                <a:buNone/>
              </a:pPr>
              <a:r>
                <a:rPr b="0" i="0" lang="en-US" sz="1200" u="none" cap="none" strike="noStrike">
                  <a:solidFill>
                    <a:srgbClr val="000000"/>
                  </a:solidFill>
                  <a:latin typeface="Arial"/>
                  <a:ea typeface="Arial"/>
                  <a:cs typeface="Arial"/>
                  <a:sym typeface="Arial"/>
                </a:rPr>
                <a:t>Max Pool 2x2s2</a:t>
              </a:r>
            </a:p>
          </p:txBody>
        </p:sp>
        <p:sp>
          <p:nvSpPr>
            <p:cNvPr id="928" name="Shape 928"/>
            <p:cNvSpPr/>
            <p:nvPr/>
          </p:nvSpPr>
          <p:spPr>
            <a:xfrm>
              <a:off x="7108309" y="1602040"/>
              <a:ext cx="1997100" cy="227100"/>
            </a:xfrm>
            <a:prstGeom prst="rect">
              <a:avLst/>
            </a:prstGeom>
            <a:solidFill>
              <a:srgbClr val="B4A7D6"/>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76200" lvl="0" marL="0" marR="0" rtl="0" algn="ctr">
                <a:lnSpc>
                  <a:spcPct val="100000"/>
                </a:lnSpc>
                <a:spcBef>
                  <a:spcPts val="0"/>
                </a:spcBef>
                <a:spcAft>
                  <a:spcPts val="0"/>
                </a:spcAft>
                <a:buClr>
                  <a:srgbClr val="000000"/>
                </a:buClr>
                <a:buSzPct val="100000"/>
                <a:buFont typeface="Arial"/>
                <a:buNone/>
              </a:pPr>
              <a:r>
                <a:rPr b="0" i="0" lang="en-US" sz="1200" u="none" cap="none" strike="noStrike">
                  <a:solidFill>
                    <a:srgbClr val="000000"/>
                  </a:solidFill>
                  <a:latin typeface="Arial"/>
                  <a:ea typeface="Arial"/>
                  <a:cs typeface="Arial"/>
                  <a:sym typeface="Arial"/>
                </a:rPr>
                <a:t>FC 500 / ReLU</a:t>
              </a:r>
            </a:p>
          </p:txBody>
        </p:sp>
        <p:sp>
          <p:nvSpPr>
            <p:cNvPr id="929" name="Shape 929"/>
            <p:cNvSpPr/>
            <p:nvPr/>
          </p:nvSpPr>
          <p:spPr>
            <a:xfrm>
              <a:off x="7108309" y="2215392"/>
              <a:ext cx="1997100" cy="227100"/>
            </a:xfrm>
            <a:prstGeom prst="rect">
              <a:avLst/>
            </a:prstGeom>
            <a:solidFill>
              <a:srgbClr val="F6B26B"/>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76200" lvl="0" marL="0" marR="0" rtl="0" algn="ctr">
                <a:lnSpc>
                  <a:spcPct val="100000"/>
                </a:lnSpc>
                <a:spcBef>
                  <a:spcPts val="0"/>
                </a:spcBef>
                <a:spcAft>
                  <a:spcPts val="0"/>
                </a:spcAft>
                <a:buClr>
                  <a:srgbClr val="000000"/>
                </a:buClr>
                <a:buSzPct val="100000"/>
                <a:buFont typeface="Arial"/>
                <a:buNone/>
              </a:pPr>
              <a:r>
                <a:rPr b="0" i="0" lang="en-US" sz="1200" u="none" cap="none" strike="noStrike">
                  <a:solidFill>
                    <a:srgbClr val="000000"/>
                  </a:solidFill>
                  <a:latin typeface="Arial"/>
                  <a:ea typeface="Arial"/>
                  <a:cs typeface="Arial"/>
                  <a:sym typeface="Arial"/>
                </a:rPr>
                <a:t>Conv 5x5s1, 50</a:t>
              </a:r>
            </a:p>
          </p:txBody>
        </p:sp>
        <p:sp>
          <p:nvSpPr>
            <p:cNvPr id="930" name="Shape 930"/>
            <p:cNvSpPr/>
            <p:nvPr/>
          </p:nvSpPr>
          <p:spPr>
            <a:xfrm>
              <a:off x="7108359" y="1908730"/>
              <a:ext cx="1997100" cy="227100"/>
            </a:xfrm>
            <a:prstGeom prst="rect">
              <a:avLst/>
            </a:prstGeom>
            <a:solidFill>
              <a:srgbClr val="A4C2F4"/>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76200" lvl="0" marL="0" marR="0" rtl="0" algn="ctr">
                <a:lnSpc>
                  <a:spcPct val="100000"/>
                </a:lnSpc>
                <a:spcBef>
                  <a:spcPts val="0"/>
                </a:spcBef>
                <a:spcAft>
                  <a:spcPts val="0"/>
                </a:spcAft>
                <a:buClr>
                  <a:srgbClr val="000000"/>
                </a:buClr>
                <a:buSzPct val="100000"/>
                <a:buFont typeface="Arial"/>
                <a:buNone/>
              </a:pPr>
              <a:r>
                <a:rPr b="0" i="0" lang="en-US" sz="1200" u="none" cap="none" strike="noStrike">
                  <a:solidFill>
                    <a:srgbClr val="000000"/>
                  </a:solidFill>
                  <a:latin typeface="Arial"/>
                  <a:ea typeface="Arial"/>
                  <a:cs typeface="Arial"/>
                  <a:sym typeface="Arial"/>
                </a:rPr>
                <a:t>Max Pool 2x2s2</a:t>
              </a:r>
            </a:p>
          </p:txBody>
        </p:sp>
      </p:grpSp>
      <p:sp>
        <p:nvSpPr>
          <p:cNvPr id="931" name="Shape 931"/>
          <p:cNvSpPr txBox="1"/>
          <p:nvPr/>
        </p:nvSpPr>
        <p:spPr>
          <a:xfrm>
            <a:off x="6689675" y="3070413"/>
            <a:ext cx="1997100" cy="526800"/>
          </a:xfrm>
          <a:prstGeom prst="rect">
            <a:avLst/>
          </a:prstGeom>
          <a:noFill/>
          <a:ln>
            <a:noFill/>
          </a:ln>
        </p:spPr>
        <p:txBody>
          <a:bodyPr anchorCtr="0" anchor="t" bIns="91425" lIns="91425" rIns="91425" wrap="square" tIns="91425">
            <a:noAutofit/>
          </a:bodyPr>
          <a:lstStyle/>
          <a:p>
            <a:pPr indent="-88900" lvl="0" marL="0" marR="0" rtl="0" algn="ctr">
              <a:lnSpc>
                <a:spcPct val="100000"/>
              </a:lnSpc>
              <a:spcBef>
                <a:spcPts val="0"/>
              </a:spcBef>
              <a:spcAft>
                <a:spcPts val="0"/>
              </a:spcAft>
              <a:buClr>
                <a:srgbClr val="000000"/>
              </a:buClr>
              <a:buSzPct val="100000"/>
              <a:buFont typeface="Arial"/>
              <a:buNone/>
            </a:pPr>
            <a:r>
              <a:rPr b="0" i="0" lang="en-US" sz="1400" u="none" cap="none" strike="noStrike">
                <a:solidFill>
                  <a:srgbClr val="000000"/>
                </a:solidFill>
                <a:latin typeface="Arial"/>
                <a:ea typeface="Arial"/>
                <a:cs typeface="Arial"/>
                <a:sym typeface="Arial"/>
              </a:rPr>
              <a:t>our LeNet</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in 60 seconds</a:t>
            </a:r>
          </a:p>
        </p:txBody>
      </p:sp>
      <p:sp>
        <p:nvSpPr>
          <p:cNvPr id="932" name="Shape 932"/>
          <p:cNvSpPr txBox="1"/>
          <p:nvPr/>
        </p:nvSpPr>
        <p:spPr>
          <a:xfrm>
            <a:off x="528637" y="3204172"/>
            <a:ext cx="6329363" cy="588600"/>
          </a:xfrm>
          <a:prstGeom prst="rect">
            <a:avLst/>
          </a:prstGeom>
          <a:noFill/>
          <a:ln>
            <a:noFill/>
          </a:ln>
        </p:spPr>
        <p:txBody>
          <a:bodyPr anchorCtr="0" anchor="t" bIns="91425" lIns="91425" rIns="91425" wrap="square" tIns="91425">
            <a:noAutofit/>
          </a:bodyPr>
          <a:lstStyle/>
          <a:p>
            <a:pPr indent="-101600" lvl="0" marL="0" marR="0" rtl="0" algn="l">
              <a:lnSpc>
                <a:spcPct val="100000"/>
              </a:lnSpc>
              <a:spcBef>
                <a:spcPts val="0"/>
              </a:spcBef>
              <a:spcAft>
                <a:spcPts val="0"/>
              </a:spcAft>
              <a:buClr>
                <a:srgbClr val="000000"/>
              </a:buClr>
              <a:buSzPct val="100000"/>
              <a:buFont typeface="Arial"/>
              <a:buNone/>
            </a:pPr>
            <a:r>
              <a:rPr b="0" i="0" lang="en-US" sz="1600" u="none" cap="none" strike="noStrike">
                <a:solidFill>
                  <a:srgbClr val="000000"/>
                </a:solidFill>
                <a:latin typeface="Cambria"/>
                <a:ea typeface="Cambria"/>
                <a:cs typeface="Cambria"/>
                <a:sym typeface="Cambria"/>
              </a:rPr>
              <a:t>The original LeNet: a typical conv-pool to FC architecture</a:t>
            </a:r>
            <a:br>
              <a:rPr b="0" i="0" lang="en-US" sz="1600" u="none" cap="none" strike="noStrike">
                <a:solidFill>
                  <a:srgbClr val="000000"/>
                </a:solidFill>
                <a:latin typeface="Cambria"/>
                <a:ea typeface="Cambria"/>
                <a:cs typeface="Cambria"/>
                <a:sym typeface="Cambria"/>
              </a:rPr>
            </a:br>
            <a:r>
              <a:rPr b="0" i="0" lang="en-US" sz="1600" u="none" cap="none" strike="noStrike">
                <a:solidFill>
                  <a:srgbClr val="000000"/>
                </a:solidFill>
                <a:latin typeface="Cambria"/>
                <a:ea typeface="Cambria"/>
                <a:cs typeface="Cambria"/>
                <a:sym typeface="Cambria"/>
              </a:rPr>
              <a:t>in 1989 style with small channel dimensions and sigmoid non-linearity</a:t>
            </a: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936" name="Shape 936"/>
        <p:cNvGrpSpPr/>
        <p:nvPr/>
      </p:nvGrpSpPr>
      <p:grpSpPr>
        <a:xfrm>
          <a:off x="0" y="0"/>
          <a:ext cx="0" cy="0"/>
          <a:chOff x="0" y="0"/>
          <a:chExt cx="0" cy="0"/>
        </a:xfrm>
      </p:grpSpPr>
      <p:sp>
        <p:nvSpPr>
          <p:cNvPr id="937" name="Shape 937"/>
          <p:cNvSpPr/>
          <p:nvPr/>
        </p:nvSpPr>
        <p:spPr>
          <a:xfrm>
            <a:off x="0" y="0"/>
            <a:ext cx="9141714" cy="5143500"/>
          </a:xfrm>
          <a:prstGeom prst="rect">
            <a:avLst/>
          </a:prstGeom>
          <a:solidFill>
            <a:srgbClr val="FFFFFF"/>
          </a:solidFill>
          <a:ln>
            <a:noFill/>
          </a:ln>
        </p:spPr>
        <p:txBody>
          <a:bodyPr anchorCtr="0" anchor="ctr" bIns="45700" lIns="91425" rIns="91425" wrap="square" tIns="45700">
            <a:noAutofit/>
          </a:bodyPr>
          <a:lstStyle/>
          <a:p>
            <a:pPr indent="-114300" lvl="0" marL="0" marR="0" rtl="0" algn="ctr">
              <a:lnSpc>
                <a:spcPct val="100000"/>
              </a:lnSpc>
              <a:spcBef>
                <a:spcPts val="0"/>
              </a:spcBef>
              <a:spcAft>
                <a:spcPts val="0"/>
              </a:spcAft>
              <a:buClr>
                <a:schemeClr val="lt1"/>
              </a:buClr>
              <a:buSzPct val="100000"/>
              <a:buFont typeface="Cambria"/>
              <a:buNone/>
            </a:pPr>
            <a:r>
              <a:t/>
            </a:r>
            <a:endParaRPr b="0" i="0" sz="1800" u="none" cap="none" strike="noStrike">
              <a:solidFill>
                <a:srgbClr val="FFFFFF"/>
              </a:solidFill>
              <a:latin typeface="Cambria"/>
              <a:ea typeface="Cambria"/>
              <a:cs typeface="Cambria"/>
              <a:sym typeface="Cambria"/>
            </a:endParaRPr>
          </a:p>
        </p:txBody>
      </p:sp>
      <p:sp>
        <p:nvSpPr>
          <p:cNvPr id="938" name="Shape 938"/>
          <p:cNvSpPr/>
          <p:nvPr/>
        </p:nvSpPr>
        <p:spPr>
          <a:xfrm>
            <a:off x="0" y="0"/>
            <a:ext cx="3490721" cy="5143500"/>
          </a:xfrm>
          <a:custGeom>
            <a:pathLst>
              <a:path extrusionOk="0" h="120000" w="120000">
                <a:moveTo>
                  <a:pt x="0" y="0"/>
                </a:moveTo>
                <a:lnTo>
                  <a:pt x="120000" y="0"/>
                </a:lnTo>
                <a:lnTo>
                  <a:pt x="120000" y="33250"/>
                </a:lnTo>
                <a:lnTo>
                  <a:pt x="110414" y="38111"/>
                </a:lnTo>
                <a:lnTo>
                  <a:pt x="110304" y="38222"/>
                </a:lnTo>
                <a:lnTo>
                  <a:pt x="110140" y="38388"/>
                </a:lnTo>
                <a:lnTo>
                  <a:pt x="109975" y="38527"/>
                </a:lnTo>
                <a:lnTo>
                  <a:pt x="109975" y="38694"/>
                </a:lnTo>
                <a:lnTo>
                  <a:pt x="109975" y="38861"/>
                </a:lnTo>
                <a:lnTo>
                  <a:pt x="110140" y="39000"/>
                </a:lnTo>
                <a:lnTo>
                  <a:pt x="110304" y="39166"/>
                </a:lnTo>
                <a:lnTo>
                  <a:pt x="110414" y="39277"/>
                </a:lnTo>
                <a:lnTo>
                  <a:pt x="120000" y="44138"/>
                </a:lnTo>
                <a:lnTo>
                  <a:pt x="120000" y="120000"/>
                </a:lnTo>
                <a:lnTo>
                  <a:pt x="0" y="120000"/>
                </a:lnTo>
                <a:close/>
              </a:path>
            </a:pathLst>
          </a:custGeom>
          <a:solidFill>
            <a:schemeClr val="dk1"/>
          </a:solidFill>
          <a:ln>
            <a:noFill/>
          </a:ln>
        </p:spPr>
        <p:txBody>
          <a:bodyPr anchorCtr="0" anchor="ctr" bIns="45700" lIns="91425" rIns="91425" wrap="square" tIns="45700">
            <a:noAutofit/>
          </a:bodyPr>
          <a:lstStyle/>
          <a:p>
            <a:pPr indent="-114300" lvl="0" marL="0" marR="0" rtl="0" algn="ctr">
              <a:lnSpc>
                <a:spcPct val="100000"/>
              </a:lnSpc>
              <a:spcBef>
                <a:spcPts val="0"/>
              </a:spcBef>
              <a:spcAft>
                <a:spcPts val="0"/>
              </a:spcAft>
              <a:buClr>
                <a:schemeClr val="lt1"/>
              </a:buClr>
              <a:buSzPct val="100000"/>
              <a:buFont typeface="Cambria"/>
              <a:buNone/>
            </a:pPr>
            <a:r>
              <a:t/>
            </a:r>
            <a:endParaRPr b="0" i="0" sz="1800" u="none" cap="none" strike="noStrike">
              <a:solidFill>
                <a:srgbClr val="FFFFFF"/>
              </a:solidFill>
              <a:latin typeface="Cambria"/>
              <a:ea typeface="Cambria"/>
              <a:cs typeface="Cambria"/>
              <a:sym typeface="Cambria"/>
            </a:endParaRPr>
          </a:p>
        </p:txBody>
      </p:sp>
      <p:sp>
        <p:nvSpPr>
          <p:cNvPr id="939" name="Shape 939"/>
          <p:cNvSpPr/>
          <p:nvPr/>
        </p:nvSpPr>
        <p:spPr>
          <a:xfrm>
            <a:off x="3959208" y="718980"/>
            <a:ext cx="4702194" cy="3708933"/>
          </a:xfrm>
          <a:prstGeom prst="roundRect">
            <a:avLst>
              <a:gd fmla="val 3513" name="adj"/>
            </a:avLst>
          </a:prstGeom>
          <a:solidFill>
            <a:srgbClr val="FFFFFF"/>
          </a:solidFill>
          <a:ln cap="flat" cmpd="sng" w="12700">
            <a:solidFill>
              <a:schemeClr val="accent1"/>
            </a:solidFill>
            <a:prstDash val="solid"/>
            <a:miter lim="800000"/>
            <a:headEnd len="med" w="med" type="none"/>
            <a:tailEnd len="med" w="med" type="none"/>
          </a:ln>
        </p:spPr>
        <p:txBody>
          <a:bodyPr anchorCtr="0" anchor="ctr" bIns="45700" lIns="91425" rIns="91425" wrap="square" tIns="45700">
            <a:noAutofit/>
          </a:bodyPr>
          <a:lstStyle/>
          <a:p>
            <a:pPr indent="-114300" lvl="0" marL="0" marR="0" rtl="0" algn="ctr">
              <a:lnSpc>
                <a:spcPct val="100000"/>
              </a:lnSpc>
              <a:spcBef>
                <a:spcPts val="0"/>
              </a:spcBef>
              <a:spcAft>
                <a:spcPts val="0"/>
              </a:spcAft>
              <a:buClr>
                <a:schemeClr val="lt1"/>
              </a:buClr>
              <a:buSzPct val="100000"/>
              <a:buFont typeface="Cambria"/>
              <a:buNone/>
            </a:pPr>
            <a:r>
              <a:t/>
            </a:r>
            <a:endParaRPr b="0" i="0" sz="1800" u="none" cap="none" strike="noStrike">
              <a:solidFill>
                <a:srgbClr val="FFFFFF"/>
              </a:solidFill>
              <a:latin typeface="Cambria"/>
              <a:ea typeface="Cambria"/>
              <a:cs typeface="Cambria"/>
              <a:sym typeface="Cambria"/>
            </a:endParaRPr>
          </a:p>
        </p:txBody>
      </p:sp>
      <p:pic>
        <p:nvPicPr>
          <p:cNvPr id="940" name="Shape 940"/>
          <p:cNvPicPr preferRelativeResize="0"/>
          <p:nvPr/>
        </p:nvPicPr>
        <p:blipFill rotWithShape="1">
          <a:blip r:embed="rId3">
            <a:alphaModFix/>
          </a:blip>
          <a:srcRect b="4" l="2333" r="5" t="0"/>
          <a:stretch/>
        </p:blipFill>
        <p:spPr>
          <a:xfrm>
            <a:off x="4202779" y="943896"/>
            <a:ext cx="4229140" cy="3247654"/>
          </a:xfrm>
          <a:prstGeom prst="rect">
            <a:avLst/>
          </a:prstGeom>
          <a:noFill/>
          <a:ln>
            <a:noFill/>
          </a:ln>
        </p:spPr>
      </p:pic>
      <p:sp>
        <p:nvSpPr>
          <p:cNvPr id="941" name="Shape 941"/>
          <p:cNvSpPr txBox="1"/>
          <p:nvPr>
            <p:ph idx="12" type="sldNum"/>
          </p:nvPr>
        </p:nvSpPr>
        <p:spPr>
          <a:xfrm>
            <a:off x="7796463" y="4767262"/>
            <a:ext cx="718887" cy="273844"/>
          </a:xfrm>
          <a:prstGeom prst="rect">
            <a:avLst/>
          </a:prstGeom>
          <a:noFill/>
          <a:ln>
            <a:noFill/>
          </a:ln>
        </p:spPr>
        <p:txBody>
          <a:bodyPr anchorCtr="0" anchor="ctr" bIns="45700" lIns="91425" rIns="91425" wrap="square" tIns="45700">
            <a:noAutofit/>
          </a:bodyPr>
          <a:lstStyle/>
          <a:p>
            <a:pPr indent="-76200" lvl="0" marL="0" marR="0" rtl="0" algn="r">
              <a:lnSpc>
                <a:spcPct val="90000"/>
              </a:lnSpc>
              <a:spcBef>
                <a:spcPts val="0"/>
              </a:spcBef>
              <a:spcAft>
                <a:spcPts val="0"/>
              </a:spcAft>
              <a:buClr>
                <a:srgbClr val="898989"/>
              </a:buClr>
              <a:buSzPct val="100000"/>
              <a:buFont typeface="Calibri"/>
              <a:buNone/>
            </a:pPr>
            <a:fld id="{00000000-1234-1234-1234-123412341234}" type="slidenum">
              <a:rPr b="0" i="0" lang="en-US" sz="1200" u="none" cap="none" strike="noStrike">
                <a:solidFill>
                  <a:srgbClr val="898989"/>
                </a:solidFill>
                <a:latin typeface="Calibri"/>
                <a:ea typeface="Calibri"/>
                <a:cs typeface="Calibri"/>
                <a:sym typeface="Calibri"/>
              </a:rPr>
              <a:t>‹#›</a:t>
            </a:fld>
          </a:p>
        </p:txBody>
      </p:sp>
      <p:sp>
        <p:nvSpPr>
          <p:cNvPr id="942" name="Shape 942"/>
          <p:cNvSpPr txBox="1"/>
          <p:nvPr>
            <p:ph idx="4294967295" type="title"/>
          </p:nvPr>
        </p:nvSpPr>
        <p:spPr>
          <a:xfrm>
            <a:off x="72572" y="124959"/>
            <a:ext cx="3418149" cy="674120"/>
          </a:xfrm>
          <a:prstGeom prst="rect">
            <a:avLst/>
          </a:prstGeom>
          <a:noFill/>
          <a:ln>
            <a:noFill/>
          </a:ln>
        </p:spPr>
        <p:txBody>
          <a:bodyPr anchorCtr="0" anchor="ctr" bIns="45700" lIns="91425" rIns="91425" wrap="square" tIns="45700">
            <a:noAutofit/>
          </a:bodyPr>
          <a:lstStyle/>
          <a:p>
            <a:pPr indent="-152400" lvl="0" marL="0" marR="0" rtl="0" algn="l">
              <a:lnSpc>
                <a:spcPct val="90000"/>
              </a:lnSpc>
              <a:spcBef>
                <a:spcPts val="0"/>
              </a:spcBef>
              <a:spcAft>
                <a:spcPts val="0"/>
              </a:spcAft>
              <a:buClr>
                <a:schemeClr val="dk1"/>
              </a:buClr>
              <a:buSzPct val="100000"/>
              <a:buFont typeface="Cambria"/>
              <a:buNone/>
            </a:pPr>
            <a:r>
              <a:rPr b="1" i="0" lang="en-US" sz="2400" u="none" cap="none" strike="noStrike">
                <a:solidFill>
                  <a:schemeClr val="lt1"/>
                </a:solidFill>
                <a:latin typeface="Cambria"/>
                <a:ea typeface="Cambria"/>
                <a:cs typeface="Cambria"/>
                <a:sym typeface="Cambria"/>
              </a:rPr>
              <a:t>Tutorial Organization</a:t>
            </a:r>
          </a:p>
        </p:txBody>
      </p:sp>
      <p:sp>
        <p:nvSpPr>
          <p:cNvPr id="943" name="Shape 943"/>
          <p:cNvSpPr txBox="1"/>
          <p:nvPr/>
        </p:nvSpPr>
        <p:spPr>
          <a:xfrm>
            <a:off x="72571" y="718980"/>
            <a:ext cx="3418150" cy="4322126"/>
          </a:xfrm>
          <a:prstGeom prst="rect">
            <a:avLst/>
          </a:prstGeom>
          <a:noFill/>
          <a:ln>
            <a:noFill/>
          </a:ln>
        </p:spPr>
        <p:txBody>
          <a:bodyPr anchorCtr="0" anchor="t" bIns="45700" lIns="91425" rIns="91425" wrap="square" tIns="45700">
            <a:noAutofit/>
          </a:bodyPr>
          <a:lstStyle/>
          <a:p>
            <a:pPr indent="-228600" lvl="0" marL="457200" marR="0" rtl="0" algn="l">
              <a:lnSpc>
                <a:spcPct val="90000"/>
              </a:lnSpc>
              <a:spcBef>
                <a:spcPts val="0"/>
              </a:spcBef>
              <a:spcAft>
                <a:spcPts val="0"/>
              </a:spcAft>
              <a:buClr>
                <a:srgbClr val="FFFFFF"/>
              </a:buClr>
              <a:buSzPct val="100000"/>
              <a:buFont typeface="Arial"/>
              <a:buChar char="•"/>
            </a:pPr>
            <a:r>
              <a:rPr b="1" i="0" lang="en-US" sz="1000" u="none" cap="none" strike="noStrike">
                <a:solidFill>
                  <a:srgbClr val="FFFFFF"/>
                </a:solidFill>
                <a:latin typeface="Cambria"/>
                <a:ea typeface="Cambria"/>
                <a:cs typeface="Cambria"/>
                <a:sym typeface="Cambria"/>
              </a:rPr>
              <a:t>Deep learning</a:t>
            </a:r>
            <a:r>
              <a:rPr b="0" i="0" lang="en-US" sz="1000" u="none" cap="none" strike="noStrike">
                <a:solidFill>
                  <a:srgbClr val="FFFFFF"/>
                </a:solidFill>
                <a:latin typeface="Cambria"/>
                <a:ea typeface="Cambria"/>
                <a:cs typeface="Cambria"/>
                <a:sym typeface="Cambria"/>
              </a:rPr>
              <a:t> (40 min)</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Why deep learning?</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What is deep learning?</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Deep learning in computer vision (CNN)</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chemeClr val="lt1"/>
                </a:solidFill>
                <a:latin typeface="Cambria"/>
                <a:ea typeface="Cambria"/>
                <a:cs typeface="Cambria"/>
                <a:sym typeface="Cambria"/>
              </a:rPr>
              <a:t>LeNet &amp; MNIST</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0000"/>
                </a:solidFill>
                <a:latin typeface="Cambria"/>
                <a:ea typeface="Cambria"/>
                <a:cs typeface="Cambria"/>
                <a:sym typeface="Cambria"/>
              </a:rPr>
              <a:t>Caffe</a:t>
            </a:r>
          </a:p>
          <a:p>
            <a:pPr indent="-228600" lvl="0" marL="457200" marR="0" rtl="0" algn="l">
              <a:lnSpc>
                <a:spcPct val="90000"/>
              </a:lnSpc>
              <a:spcBef>
                <a:spcPts val="600"/>
              </a:spcBef>
              <a:spcAft>
                <a:spcPts val="0"/>
              </a:spcAft>
              <a:buClr>
                <a:srgbClr val="FFFFFF"/>
              </a:buClr>
              <a:buSzPct val="100000"/>
              <a:buFont typeface="Arial"/>
              <a:buChar char="•"/>
            </a:pPr>
            <a:r>
              <a:rPr b="1" i="0" lang="en-US" sz="1000" u="none" cap="none" strike="noStrike">
                <a:solidFill>
                  <a:srgbClr val="FFFFFF"/>
                </a:solidFill>
                <a:latin typeface="Cambria"/>
                <a:ea typeface="Cambria"/>
                <a:cs typeface="Cambria"/>
                <a:sym typeface="Cambria"/>
              </a:rPr>
              <a:t>Demo: how to solve MNIST problem</a:t>
            </a:r>
            <a:r>
              <a:rPr b="0" i="0" lang="en-US" sz="1000" u="none" cap="none" strike="noStrike">
                <a:solidFill>
                  <a:srgbClr val="FFFFFF"/>
                </a:solidFill>
                <a:latin typeface="Cambria"/>
                <a:ea typeface="Cambria"/>
                <a:cs typeface="Cambria"/>
                <a:sym typeface="Cambria"/>
              </a:rPr>
              <a:t> (60 min)</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Deploy of LeNet {Data, Convolution, Pooling, FC, Loss}</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Write prototxt in Netscope (train/validation)</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Train network and log explanation (loss update)</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Result analysis</a:t>
            </a:r>
          </a:p>
          <a:p>
            <a:pPr indent="-228600" lvl="2" marL="13716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Plot loss curve</a:t>
            </a:r>
          </a:p>
          <a:p>
            <a:pPr indent="-228600" lvl="2" marL="13716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Test final result</a:t>
            </a:r>
          </a:p>
          <a:p>
            <a:pPr indent="-228600" lvl="2" marL="13716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Visualize prediction</a:t>
            </a:r>
          </a:p>
          <a:p>
            <a:pPr indent="-228600" lvl="0" marL="457200" marR="0" rtl="0" algn="l">
              <a:lnSpc>
                <a:spcPct val="90000"/>
              </a:lnSpc>
              <a:spcBef>
                <a:spcPts val="600"/>
              </a:spcBef>
              <a:spcAft>
                <a:spcPts val="0"/>
              </a:spcAft>
              <a:buClr>
                <a:srgbClr val="FFFFFF"/>
              </a:buClr>
              <a:buSzPct val="100000"/>
              <a:buFont typeface="Arial"/>
              <a:buChar char="•"/>
            </a:pPr>
            <a:r>
              <a:rPr b="1" i="0" lang="en-US" sz="1000" u="none" cap="none" strike="noStrike">
                <a:solidFill>
                  <a:srgbClr val="FFFFFF"/>
                </a:solidFill>
                <a:latin typeface="Cambria"/>
                <a:ea typeface="Cambria"/>
                <a:cs typeface="Cambria"/>
                <a:sym typeface="Cambria"/>
              </a:rPr>
              <a:t>Looking beyond</a:t>
            </a:r>
            <a:r>
              <a:rPr b="0" i="0" lang="en-US" sz="1000" u="none" cap="none" strike="noStrike">
                <a:solidFill>
                  <a:srgbClr val="FFFFFF"/>
                </a:solidFill>
                <a:latin typeface="Cambria"/>
                <a:ea typeface="Cambria"/>
                <a:cs typeface="Cambria"/>
                <a:sym typeface="Cambria"/>
              </a:rPr>
              <a:t> (20 min)</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Cutting-edge applications</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Learning guidance</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Sharing: experience as an AI researcher</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37" name="Shape 137"/>
        <p:cNvGrpSpPr/>
        <p:nvPr/>
      </p:nvGrpSpPr>
      <p:grpSpPr>
        <a:xfrm>
          <a:off x="0" y="0"/>
          <a:ext cx="0" cy="0"/>
          <a:chOff x="0" y="0"/>
          <a:chExt cx="0" cy="0"/>
        </a:xfrm>
      </p:grpSpPr>
      <p:sp>
        <p:nvSpPr>
          <p:cNvPr id="138" name="Shape 138"/>
          <p:cNvSpPr/>
          <p:nvPr/>
        </p:nvSpPr>
        <p:spPr>
          <a:xfrm>
            <a:off x="4327479" y="0"/>
            <a:ext cx="4816290" cy="5143500"/>
          </a:xfrm>
          <a:prstGeom prst="rect">
            <a:avLst/>
          </a:prstGeom>
          <a:gradFill>
            <a:gsLst>
              <a:gs pos="0">
                <a:srgbClr val="4472C3">
                  <a:alpha val="81960"/>
                </a:srgbClr>
              </a:gs>
              <a:gs pos="25000">
                <a:srgbClr val="4472C4">
                  <a:alpha val="60000"/>
                </a:srgbClr>
              </a:gs>
              <a:gs pos="94000">
                <a:srgbClr val="AEABAB"/>
              </a:gs>
              <a:gs pos="100000">
                <a:srgbClr val="AEABAB"/>
              </a:gs>
            </a:gsLst>
            <a:lin ang="4200000" scaled="0"/>
          </a:gradFill>
          <a:ln>
            <a:noFill/>
          </a:ln>
        </p:spPr>
        <p:txBody>
          <a:bodyPr anchorCtr="0" anchor="ctr" bIns="45700" lIns="91425" rIns="91425" wrap="square" tIns="45700">
            <a:noAutofit/>
          </a:bodyPr>
          <a:lstStyle/>
          <a:p>
            <a:pPr indent="0" lvl="0" marL="0" marR="0" rtl="0" algn="ctr">
              <a:spcBef>
                <a:spcPts val="0"/>
              </a:spcBef>
              <a:buSzPct val="25000"/>
              <a:buNone/>
            </a:pPr>
            <a:r>
              <a:t/>
            </a:r>
            <a:endParaRPr b="0" i="0" sz="1800" u="none" cap="none" strike="noStrike">
              <a:solidFill>
                <a:schemeClr val="lt1"/>
              </a:solidFill>
              <a:latin typeface="Cambria"/>
              <a:ea typeface="Cambria"/>
              <a:cs typeface="Cambria"/>
              <a:sym typeface="Cambria"/>
            </a:endParaRPr>
          </a:p>
        </p:txBody>
      </p:sp>
      <p:pic>
        <p:nvPicPr>
          <p:cNvPr id="139" name="Shape 139"/>
          <p:cNvPicPr preferRelativeResize="0"/>
          <p:nvPr/>
        </p:nvPicPr>
        <p:blipFill rotWithShape="1">
          <a:blip r:embed="rId3">
            <a:alphaModFix/>
          </a:blip>
          <a:srcRect b="0" l="0" r="0" t="0"/>
          <a:stretch/>
        </p:blipFill>
        <p:spPr>
          <a:xfrm flipH="1">
            <a:off x="0" y="0"/>
            <a:ext cx="9144000" cy="5111353"/>
          </a:xfrm>
          <a:prstGeom prst="rect">
            <a:avLst/>
          </a:prstGeom>
          <a:noFill/>
          <a:ln>
            <a:noFill/>
          </a:ln>
        </p:spPr>
      </p:pic>
      <p:sp>
        <p:nvSpPr>
          <p:cNvPr id="140" name="Shape 140"/>
          <p:cNvSpPr/>
          <p:nvPr/>
        </p:nvSpPr>
        <p:spPr>
          <a:xfrm>
            <a:off x="5045341" y="442976"/>
            <a:ext cx="4098659" cy="4707631"/>
          </a:xfrm>
          <a:custGeom>
            <a:pathLst>
              <a:path extrusionOk="0" h="120000" w="120000">
                <a:moveTo>
                  <a:pt x="72461" y="0"/>
                </a:moveTo>
                <a:cubicBezTo>
                  <a:pt x="89969" y="0"/>
                  <a:pt x="106027" y="5406"/>
                  <a:pt x="118553" y="14406"/>
                </a:cubicBezTo>
                <a:lnTo>
                  <a:pt x="120000" y="15550"/>
                </a:lnTo>
                <a:lnTo>
                  <a:pt x="120000" y="110624"/>
                </a:lnTo>
                <a:lnTo>
                  <a:pt x="118553" y="111769"/>
                </a:lnTo>
                <a:cubicBezTo>
                  <a:pt x="114974" y="114340"/>
                  <a:pt x="111107" y="116618"/>
                  <a:pt x="107000" y="118561"/>
                </a:cubicBezTo>
                <a:lnTo>
                  <a:pt x="103569" y="119999"/>
                </a:lnTo>
                <a:lnTo>
                  <a:pt x="41352" y="119999"/>
                </a:lnTo>
                <a:lnTo>
                  <a:pt x="37921" y="118561"/>
                </a:lnTo>
                <a:cubicBezTo>
                  <a:pt x="15333" y="107877"/>
                  <a:pt x="0" y="87041"/>
                  <a:pt x="0" y="63087"/>
                </a:cubicBezTo>
                <a:cubicBezTo>
                  <a:pt x="0" y="28245"/>
                  <a:pt x="32441" y="0"/>
                  <a:pt x="72461" y="0"/>
                </a:cubicBezTo>
                <a:close/>
              </a:path>
            </a:pathLst>
          </a:custGeom>
          <a:solidFill>
            <a:schemeClr val="lt1"/>
          </a:solidFill>
          <a:ln cap="flat" cmpd="sng" w="12700">
            <a:solidFill>
              <a:srgbClr val="B3C6E7"/>
            </a:solidFill>
            <a:prstDash val="solid"/>
            <a:miter lim="800000"/>
            <a:headEnd len="med" w="med" type="none"/>
            <a:tailEnd len="med" w="med" type="none"/>
          </a:ln>
        </p:spPr>
        <p:txBody>
          <a:bodyPr anchorCtr="0" anchor="ctr" bIns="45700" lIns="91425" rIns="91425" wrap="square" tIns="45700">
            <a:noAutofit/>
          </a:bodyPr>
          <a:lstStyle/>
          <a:p>
            <a:pPr indent="0" lvl="0" marL="0" marR="0" rtl="0" algn="ctr">
              <a:spcBef>
                <a:spcPts val="0"/>
              </a:spcBef>
              <a:buSzPct val="25000"/>
              <a:buNone/>
            </a:pPr>
            <a:r>
              <a:t/>
            </a:r>
            <a:endParaRPr b="0" i="0" sz="1800" u="none" cap="none" strike="noStrike">
              <a:solidFill>
                <a:schemeClr val="lt1"/>
              </a:solidFill>
              <a:latin typeface="Cambria"/>
              <a:ea typeface="Cambria"/>
              <a:cs typeface="Cambria"/>
              <a:sym typeface="Cambria"/>
            </a:endParaRPr>
          </a:p>
        </p:txBody>
      </p:sp>
      <p:pic>
        <p:nvPicPr>
          <p:cNvPr id="141" name="Shape 141"/>
          <p:cNvPicPr preferRelativeResize="0"/>
          <p:nvPr/>
        </p:nvPicPr>
        <p:blipFill rotWithShape="1">
          <a:blip r:embed="rId4">
            <a:alphaModFix/>
          </a:blip>
          <a:srcRect b="0" l="0" r="0" t="0"/>
          <a:stretch/>
        </p:blipFill>
        <p:spPr>
          <a:xfrm>
            <a:off x="5782327" y="1356134"/>
            <a:ext cx="3100366" cy="3114226"/>
          </a:xfrm>
          <a:prstGeom prst="rect">
            <a:avLst/>
          </a:prstGeom>
          <a:noFill/>
          <a:ln>
            <a:noFill/>
          </a:ln>
        </p:spPr>
      </p:pic>
      <p:sp>
        <p:nvSpPr>
          <p:cNvPr id="142" name="Shape 142"/>
          <p:cNvSpPr txBox="1"/>
          <p:nvPr>
            <p:ph type="title"/>
          </p:nvPr>
        </p:nvSpPr>
        <p:spPr>
          <a:xfrm>
            <a:off x="538049" y="3058048"/>
            <a:ext cx="3604497" cy="972836"/>
          </a:xfrm>
          <a:prstGeom prst="rect">
            <a:avLst/>
          </a:prstGeom>
          <a:noFill/>
          <a:ln>
            <a:noFill/>
          </a:ln>
        </p:spPr>
        <p:txBody>
          <a:bodyPr anchorCtr="0" anchor="t" bIns="45700" lIns="91425" rIns="91425" wrap="square" tIns="45700">
            <a:noAutofit/>
          </a:bodyPr>
          <a:lstStyle/>
          <a:p>
            <a:pPr indent="-190498" lvl="0" marL="0" marR="0" rtl="0" algn="l">
              <a:lnSpc>
                <a:spcPct val="90000"/>
              </a:lnSpc>
              <a:spcBef>
                <a:spcPts val="0"/>
              </a:spcBef>
              <a:spcAft>
                <a:spcPts val="0"/>
              </a:spcAft>
              <a:buClr>
                <a:schemeClr val="dk1"/>
              </a:buClr>
              <a:buSzPct val="107141"/>
              <a:buFont typeface="Cambria"/>
              <a:buNone/>
            </a:pPr>
            <a:r>
              <a:rPr b="0" i="0" lang="en-US" sz="2800" u="none" cap="none" strike="noStrike">
                <a:solidFill>
                  <a:srgbClr val="000000"/>
                </a:solidFill>
                <a:latin typeface="Cambria"/>
                <a:ea typeface="Cambria"/>
                <a:cs typeface="Cambria"/>
                <a:sym typeface="Cambria"/>
              </a:rPr>
              <a:t>Before we start: Binary Classification</a:t>
            </a:r>
          </a:p>
        </p:txBody>
      </p:sp>
      <p:sp>
        <p:nvSpPr>
          <p:cNvPr id="143" name="Shape 143"/>
          <p:cNvSpPr txBox="1"/>
          <p:nvPr>
            <p:ph idx="12" type="sldNum"/>
          </p:nvPr>
        </p:nvSpPr>
        <p:spPr>
          <a:xfrm>
            <a:off x="8119447" y="4667776"/>
            <a:ext cx="428046" cy="235550"/>
          </a:xfrm>
          <a:prstGeom prst="rect">
            <a:avLst/>
          </a:prstGeom>
          <a:noFill/>
          <a:ln>
            <a:noFill/>
          </a:ln>
        </p:spPr>
        <p:txBody>
          <a:bodyPr anchorCtr="0" anchor="ctr" bIns="45700" lIns="91425" rIns="91425" wrap="square" tIns="45700">
            <a:noAutofit/>
          </a:bodyPr>
          <a:lstStyle/>
          <a:p>
            <a:pPr indent="-50800" lvl="0" marL="0" marR="0" rtl="0" algn="r">
              <a:spcBef>
                <a:spcPts val="0"/>
              </a:spcBef>
              <a:spcAft>
                <a:spcPts val="0"/>
              </a:spcAft>
              <a:buClr>
                <a:srgbClr val="898989"/>
              </a:buClr>
              <a:buSzPct val="100000"/>
              <a:buFont typeface="Cambria"/>
              <a:buNone/>
            </a:pPr>
            <a:fld id="{00000000-1234-1234-1234-123412341234}" type="slidenum">
              <a:rPr b="0" i="0" lang="en-US" sz="800" u="none" cap="none" strike="noStrike">
                <a:solidFill>
                  <a:srgbClr val="898989"/>
                </a:solidFill>
                <a:latin typeface="Cambria"/>
                <a:ea typeface="Cambria"/>
                <a:cs typeface="Cambria"/>
                <a:sym typeface="Cambria"/>
              </a:rPr>
              <a:t>‹#›</a:t>
            </a:fld>
          </a:p>
        </p:txBody>
      </p:sp>
      <p:sp>
        <p:nvSpPr>
          <p:cNvPr id="144" name="Shape 144"/>
          <p:cNvSpPr txBox="1"/>
          <p:nvPr>
            <p:ph idx="4294967295" type="subTitle"/>
          </p:nvPr>
        </p:nvSpPr>
        <p:spPr>
          <a:xfrm>
            <a:off x="603592" y="3955143"/>
            <a:ext cx="3968408" cy="877349"/>
          </a:xfrm>
          <a:prstGeom prst="rect">
            <a:avLst/>
          </a:prstGeom>
          <a:noFill/>
          <a:ln>
            <a:noFill/>
          </a:ln>
        </p:spPr>
        <p:txBody>
          <a:bodyPr anchorCtr="0" anchor="b" bIns="45700" lIns="91425" rIns="91425" wrap="square" tIns="45700">
            <a:noAutofit/>
          </a:bodyPr>
          <a:lstStyle/>
          <a:p>
            <a:pPr indent="-88900" lvl="0" marL="0" marR="0" rtl="0" algn="l">
              <a:lnSpc>
                <a:spcPct val="90000"/>
              </a:lnSpc>
              <a:spcBef>
                <a:spcPts val="0"/>
              </a:spcBef>
              <a:spcAft>
                <a:spcPts val="0"/>
              </a:spcAft>
              <a:buClr>
                <a:schemeClr val="dk1"/>
              </a:buClr>
              <a:buSzPct val="100000"/>
              <a:buFont typeface="Arial"/>
              <a:buNone/>
            </a:pPr>
            <a:r>
              <a:rPr b="0" i="0" lang="en-US" sz="1400" u="none" cap="none" strike="noStrike">
                <a:solidFill>
                  <a:srgbClr val="000000"/>
                </a:solidFill>
                <a:latin typeface="Cambria"/>
                <a:ea typeface="Cambria"/>
                <a:cs typeface="Cambria"/>
                <a:sym typeface="Cambria"/>
              </a:rPr>
              <a:t>Let’s go non-linear on a classification problem</a:t>
            </a:r>
          </a:p>
          <a:p>
            <a:pPr indent="-118533" lvl="0" marL="0" marR="0" rtl="0" algn="l">
              <a:lnSpc>
                <a:spcPct val="90000"/>
              </a:lnSpc>
              <a:spcBef>
                <a:spcPts val="1000"/>
              </a:spcBef>
              <a:spcAft>
                <a:spcPts val="0"/>
              </a:spcAft>
              <a:buClr>
                <a:schemeClr val="dk1"/>
              </a:buClr>
              <a:buSzPct val="133333"/>
              <a:buFont typeface="Arial"/>
              <a:buNone/>
            </a:pPr>
            <a:r>
              <a:rPr b="0" i="0" lang="en-US" sz="1400" u="sng" cap="none" strike="noStrike">
                <a:solidFill>
                  <a:schemeClr val="hlink"/>
                </a:solidFill>
                <a:latin typeface="Cambria"/>
                <a:ea typeface="Cambria"/>
                <a:cs typeface="Cambria"/>
                <a:sym typeface="Cambria"/>
                <a:hlinkClick r:id="rId5"/>
              </a:rPr>
              <a:t>Try It Out</a:t>
            </a: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47" name="Shape 947"/>
        <p:cNvGrpSpPr/>
        <p:nvPr/>
      </p:nvGrpSpPr>
      <p:grpSpPr>
        <a:xfrm>
          <a:off x="0" y="0"/>
          <a:ext cx="0" cy="0"/>
          <a:chOff x="0" y="0"/>
          <a:chExt cx="0" cy="0"/>
        </a:xfrm>
      </p:grpSpPr>
      <p:sp>
        <p:nvSpPr>
          <p:cNvPr id="948" name="Shape 948"/>
          <p:cNvSpPr/>
          <p:nvPr/>
        </p:nvSpPr>
        <p:spPr>
          <a:xfrm>
            <a:off x="628650" y="0"/>
            <a:ext cx="8182719" cy="5143500"/>
          </a:xfrm>
          <a:prstGeom prst="rect">
            <a:avLst/>
          </a:prstGeom>
          <a:gradFill>
            <a:gsLst>
              <a:gs pos="0">
                <a:srgbClr val="3865B4"/>
              </a:gs>
              <a:gs pos="25000">
                <a:srgbClr val="3865B4"/>
              </a:gs>
              <a:gs pos="94000">
                <a:srgbClr val="3A3838"/>
              </a:gs>
              <a:gs pos="100000">
                <a:srgbClr val="3A3838"/>
              </a:gs>
            </a:gsLst>
            <a:lin ang="4200000" scaled="0"/>
          </a:gradFill>
          <a:ln>
            <a:noFill/>
          </a:ln>
        </p:spPr>
        <p:txBody>
          <a:bodyPr anchorCtr="0" anchor="ctr" bIns="45700" lIns="91425" rIns="91425" wrap="square" tIns="45700">
            <a:noAutofit/>
          </a:bodyPr>
          <a:lstStyle/>
          <a:p>
            <a:pPr indent="0" lvl="0" marL="0" marR="0" rtl="0" algn="ctr">
              <a:spcBef>
                <a:spcPts val="0"/>
              </a:spcBef>
              <a:buSzPct val="25000"/>
              <a:buNone/>
            </a:pPr>
            <a:r>
              <a:t/>
            </a:r>
            <a:endParaRPr b="0" i="0" sz="1800" u="none" cap="none" strike="noStrike">
              <a:solidFill>
                <a:schemeClr val="lt1"/>
              </a:solidFill>
              <a:latin typeface="Cambria"/>
              <a:ea typeface="Cambria"/>
              <a:cs typeface="Cambria"/>
              <a:sym typeface="Cambria"/>
            </a:endParaRPr>
          </a:p>
        </p:txBody>
      </p:sp>
      <p:pic>
        <p:nvPicPr>
          <p:cNvPr id="949" name="Shape 949"/>
          <p:cNvPicPr preferRelativeResize="0"/>
          <p:nvPr/>
        </p:nvPicPr>
        <p:blipFill rotWithShape="1">
          <a:blip r:embed="rId3">
            <a:alphaModFix/>
          </a:blip>
          <a:srcRect b="0" l="0" r="0" t="0"/>
          <a:stretch/>
        </p:blipFill>
        <p:spPr>
          <a:xfrm>
            <a:off x="0" y="0"/>
            <a:ext cx="9144000" cy="5111353"/>
          </a:xfrm>
          <a:prstGeom prst="rect">
            <a:avLst/>
          </a:prstGeom>
          <a:noFill/>
          <a:ln>
            <a:noFill/>
          </a:ln>
        </p:spPr>
      </p:pic>
      <p:sp>
        <p:nvSpPr>
          <p:cNvPr id="950" name="Shape 950"/>
          <p:cNvSpPr txBox="1"/>
          <p:nvPr>
            <p:ph type="title"/>
          </p:nvPr>
        </p:nvSpPr>
        <p:spPr>
          <a:xfrm>
            <a:off x="2044824" y="1603947"/>
            <a:ext cx="5054352" cy="1492993"/>
          </a:xfrm>
          <a:prstGeom prst="rect">
            <a:avLst/>
          </a:prstGeom>
          <a:noFill/>
          <a:ln>
            <a:noFill/>
          </a:ln>
        </p:spPr>
        <p:txBody>
          <a:bodyPr anchorCtr="0" anchor="b" bIns="45700" lIns="91425" rIns="91425" wrap="square" tIns="45700">
            <a:noAutofit/>
          </a:bodyPr>
          <a:lstStyle/>
          <a:p>
            <a:pPr indent="-346979" lvl="0" marL="0" marR="0" rtl="0" algn="ctr">
              <a:lnSpc>
                <a:spcPct val="90000"/>
              </a:lnSpc>
              <a:spcBef>
                <a:spcPts val="0"/>
              </a:spcBef>
              <a:spcAft>
                <a:spcPts val="0"/>
              </a:spcAft>
              <a:buClr>
                <a:schemeClr val="dk1"/>
              </a:buClr>
              <a:buSzPct val="107142"/>
              <a:buFont typeface="Cambria"/>
              <a:buNone/>
            </a:pPr>
            <a:r>
              <a:rPr b="0" i="0" lang="en-US" sz="5100" u="none" cap="none" strike="noStrike">
                <a:solidFill>
                  <a:srgbClr val="FFFFFF"/>
                </a:solidFill>
                <a:latin typeface="Cambria"/>
                <a:ea typeface="Cambria"/>
                <a:cs typeface="Cambria"/>
                <a:sym typeface="Cambria"/>
              </a:rPr>
              <a:t>1.4 </a:t>
            </a:r>
            <a:r>
              <a:rPr b="1" i="0" lang="en-US" sz="5100" u="none" cap="none" strike="noStrike">
                <a:solidFill>
                  <a:srgbClr val="FFFFFF"/>
                </a:solidFill>
                <a:latin typeface="Cambria"/>
                <a:ea typeface="Cambria"/>
                <a:cs typeface="Cambria"/>
                <a:sym typeface="Cambria"/>
              </a:rPr>
              <a:t>First Sip of Caffe</a:t>
            </a:r>
          </a:p>
        </p:txBody>
      </p:sp>
      <p:sp>
        <p:nvSpPr>
          <p:cNvPr id="951" name="Shape 951"/>
          <p:cNvSpPr txBox="1"/>
          <p:nvPr>
            <p:ph idx="12" type="sldNum"/>
          </p:nvPr>
        </p:nvSpPr>
        <p:spPr>
          <a:xfrm>
            <a:off x="8119447" y="4667776"/>
            <a:ext cx="428046" cy="235550"/>
          </a:xfrm>
          <a:prstGeom prst="rect">
            <a:avLst/>
          </a:prstGeom>
          <a:noFill/>
          <a:ln>
            <a:noFill/>
          </a:ln>
        </p:spPr>
        <p:txBody>
          <a:bodyPr anchorCtr="0" anchor="ctr" bIns="45700" lIns="91425" rIns="91425" wrap="square" tIns="45700">
            <a:noAutofit/>
          </a:bodyPr>
          <a:lstStyle/>
          <a:p>
            <a:pPr indent="-50800" lvl="0" marL="0" marR="0" rtl="0" algn="r">
              <a:spcBef>
                <a:spcPts val="0"/>
              </a:spcBef>
              <a:spcAft>
                <a:spcPts val="0"/>
              </a:spcAft>
              <a:buClr>
                <a:srgbClr val="898989"/>
              </a:buClr>
              <a:buSzPct val="100000"/>
              <a:buFont typeface="Cambria"/>
              <a:buNone/>
            </a:pPr>
            <a:fld id="{00000000-1234-1234-1234-123412341234}" type="slidenum">
              <a:rPr b="0" i="0" lang="en-US" sz="800" u="none" cap="none" strike="noStrike">
                <a:solidFill>
                  <a:srgbClr val="898989"/>
                </a:solidFill>
                <a:latin typeface="Cambria"/>
                <a:ea typeface="Cambria"/>
                <a:cs typeface="Cambria"/>
                <a:sym typeface="Cambria"/>
              </a:rPr>
              <a:t>‹#›</a:t>
            </a:fld>
          </a:p>
        </p:txBody>
      </p:sp>
      <p:sp>
        <p:nvSpPr>
          <p:cNvPr id="952" name="Shape 952"/>
          <p:cNvSpPr txBox="1"/>
          <p:nvPr>
            <p:ph idx="4294967295" type="subTitle"/>
          </p:nvPr>
        </p:nvSpPr>
        <p:spPr>
          <a:xfrm>
            <a:off x="2047169" y="3410333"/>
            <a:ext cx="5055514" cy="1492993"/>
          </a:xfrm>
          <a:prstGeom prst="rect">
            <a:avLst/>
          </a:prstGeom>
          <a:noFill/>
          <a:ln>
            <a:noFill/>
          </a:ln>
        </p:spPr>
        <p:txBody>
          <a:bodyPr anchorCtr="0" anchor="t" bIns="45700" lIns="91425" rIns="91425" wrap="square" tIns="45700">
            <a:noAutofit/>
          </a:bodyPr>
          <a:lstStyle/>
          <a:p>
            <a:pPr indent="-88900" lvl="0" marL="0" marR="0" rtl="0" algn="ctr">
              <a:lnSpc>
                <a:spcPct val="90000"/>
              </a:lnSpc>
              <a:spcBef>
                <a:spcPts val="0"/>
              </a:spcBef>
              <a:spcAft>
                <a:spcPts val="0"/>
              </a:spcAft>
              <a:buClr>
                <a:schemeClr val="dk1"/>
              </a:buClr>
              <a:buSzPct val="100000"/>
              <a:buFont typeface="Arial"/>
              <a:buNone/>
            </a:pPr>
            <a:r>
              <a:rPr b="0" i="0" lang="en-US" sz="1400" u="none" cap="none" strike="noStrike">
                <a:solidFill>
                  <a:srgbClr val="FFFFFF"/>
                </a:solidFill>
                <a:latin typeface="Cambria"/>
                <a:ea typeface="Cambria"/>
                <a:cs typeface="Cambria"/>
                <a:sym typeface="Cambria"/>
              </a:rPr>
              <a:t>We’ll be using </a:t>
            </a:r>
            <a:r>
              <a:rPr b="1" i="0" lang="en-US" sz="1400" u="none" cap="none" strike="noStrike">
                <a:solidFill>
                  <a:srgbClr val="FFFFFF"/>
                </a:solidFill>
                <a:latin typeface="Cambria"/>
                <a:ea typeface="Cambria"/>
                <a:cs typeface="Cambria"/>
                <a:sym typeface="Cambria"/>
              </a:rPr>
              <a:t>Caffe</a:t>
            </a:r>
            <a:r>
              <a:rPr b="0" i="0" lang="en-US" sz="1400" u="none" cap="none" strike="noStrike">
                <a:solidFill>
                  <a:srgbClr val="FFFFFF"/>
                </a:solidFill>
                <a:latin typeface="Cambria"/>
                <a:ea typeface="Cambria"/>
                <a:cs typeface="Cambria"/>
                <a:sym typeface="Cambria"/>
              </a:rPr>
              <a:t> for our hands-on experience</a:t>
            </a:r>
          </a:p>
          <a:p>
            <a:pPr indent="-40745" lvl="0" marL="0" marR="0" rtl="0" algn="ctr">
              <a:lnSpc>
                <a:spcPct val="90000"/>
              </a:lnSpc>
              <a:spcBef>
                <a:spcPts val="1000"/>
              </a:spcBef>
              <a:spcAft>
                <a:spcPts val="0"/>
              </a:spcAft>
              <a:buClr>
                <a:schemeClr val="dk1"/>
              </a:buClr>
              <a:buSzPct val="45832"/>
              <a:buFont typeface="Arial"/>
              <a:buNone/>
            </a:pPr>
            <a:r>
              <a:rPr b="0" i="0" lang="en-US" sz="1400" u="sng" cap="none" strike="noStrike">
                <a:solidFill>
                  <a:schemeClr val="hlink"/>
                </a:solidFill>
                <a:highlight>
                  <a:srgbClr val="FFFF00"/>
                </a:highlight>
                <a:latin typeface="Cambria"/>
                <a:ea typeface="Cambria"/>
                <a:cs typeface="Cambria"/>
                <a:sym typeface="Cambria"/>
                <a:hlinkClick r:id="rId4"/>
              </a:rPr>
              <a:t>see notebook</a:t>
            </a: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6" name="Shape 956"/>
        <p:cNvGrpSpPr/>
        <p:nvPr/>
      </p:nvGrpSpPr>
      <p:grpSpPr>
        <a:xfrm>
          <a:off x="0" y="0"/>
          <a:ext cx="0" cy="0"/>
          <a:chOff x="0" y="0"/>
          <a:chExt cx="0" cy="0"/>
        </a:xfrm>
      </p:grpSpPr>
      <p:sp>
        <p:nvSpPr>
          <p:cNvPr id="957" name="Shape 957"/>
          <p:cNvSpPr txBox="1"/>
          <p:nvPr>
            <p:ph type="title"/>
          </p:nvPr>
        </p:nvSpPr>
        <p:spPr>
          <a:xfrm>
            <a:off x="457200" y="-22622"/>
            <a:ext cx="8229600" cy="857400"/>
          </a:xfrm>
          <a:prstGeom prst="rect">
            <a:avLst/>
          </a:prstGeom>
          <a:noFill/>
          <a:ln>
            <a:noFill/>
          </a:ln>
        </p:spPr>
        <p:txBody>
          <a:bodyPr anchorCtr="0" anchor="b" bIns="91425" lIns="91425" rIns="91425" wrap="square" tIns="91425">
            <a:noAutofit/>
          </a:bodyPr>
          <a:lstStyle/>
          <a:p>
            <a:pPr indent="-204105" lvl="0" marL="0" marR="0" rtl="0" algn="l">
              <a:lnSpc>
                <a:spcPct val="90000"/>
              </a:lnSpc>
              <a:spcBef>
                <a:spcPts val="0"/>
              </a:spcBef>
              <a:buClr>
                <a:schemeClr val="dk1"/>
              </a:buClr>
              <a:buSzPct val="107142"/>
              <a:buFont typeface="Arial"/>
              <a:buNone/>
            </a:pPr>
            <a:r>
              <a:rPr b="0" i="0" lang="en-US" sz="3000" u="sng" cap="none" strike="noStrike">
                <a:solidFill>
                  <a:schemeClr val="dk1"/>
                </a:solidFill>
                <a:latin typeface="Cambria"/>
                <a:ea typeface="Cambria"/>
                <a:cs typeface="Cambria"/>
                <a:sym typeface="Cambria"/>
              </a:rPr>
              <a:t>1.4 First Sip of Caffe</a:t>
            </a:r>
          </a:p>
        </p:txBody>
      </p:sp>
      <p:sp>
        <p:nvSpPr>
          <p:cNvPr id="958" name="Shape 958"/>
          <p:cNvSpPr txBox="1"/>
          <p:nvPr>
            <p:ph idx="12" type="sldNum"/>
          </p:nvPr>
        </p:nvSpPr>
        <p:spPr>
          <a:xfrm>
            <a:off x="8556784" y="4749851"/>
            <a:ext cx="548700" cy="393600"/>
          </a:xfrm>
          <a:prstGeom prst="rect">
            <a:avLst/>
          </a:prstGeom>
          <a:noFill/>
          <a:ln>
            <a:noFill/>
          </a:ln>
        </p:spPr>
        <p:txBody>
          <a:bodyPr anchorCtr="0" anchor="ctr" bIns="91425" lIns="91425" rIns="91425" wrap="square" tIns="91425">
            <a:noAutofit/>
          </a:bodyPr>
          <a:lstStyle/>
          <a:p>
            <a:pPr indent="-57150" lvl="0" marL="0" marR="0" rtl="0" algn="r">
              <a:spcBef>
                <a:spcPts val="0"/>
              </a:spcBef>
              <a:buClr>
                <a:schemeClr val="dk2"/>
              </a:buClr>
              <a:buSzPct val="100000"/>
              <a:buFont typeface="Cambria"/>
              <a:buNone/>
            </a:pPr>
            <a:fld id="{00000000-1234-1234-1234-123412341234}" type="slidenum">
              <a:rPr b="0" i="0" lang="en-US" sz="900" u="none" cap="none" strike="noStrike">
                <a:solidFill>
                  <a:schemeClr val="dk2"/>
                </a:solidFill>
                <a:latin typeface="Cambria"/>
                <a:ea typeface="Cambria"/>
                <a:cs typeface="Cambria"/>
                <a:sym typeface="Cambria"/>
              </a:rPr>
              <a:t>‹#›</a:t>
            </a:fld>
          </a:p>
        </p:txBody>
      </p:sp>
      <p:sp>
        <p:nvSpPr>
          <p:cNvPr id="959" name="Shape 959"/>
          <p:cNvSpPr txBox="1"/>
          <p:nvPr>
            <p:ph idx="1" type="body"/>
          </p:nvPr>
        </p:nvSpPr>
        <p:spPr>
          <a:xfrm>
            <a:off x="677172" y="848025"/>
            <a:ext cx="8229600" cy="2775600"/>
          </a:xfrm>
          <a:prstGeom prst="rect">
            <a:avLst/>
          </a:prstGeom>
          <a:noFill/>
          <a:ln>
            <a:noFill/>
          </a:ln>
        </p:spPr>
        <p:txBody>
          <a:bodyPr anchorCtr="0" anchor="t" bIns="91425" lIns="91425" rIns="91425" wrap="square" tIns="91425">
            <a:noAutofit/>
          </a:bodyPr>
          <a:lstStyle/>
          <a:p>
            <a:pPr indent="-127000" lvl="0" marL="0" marR="0" rtl="0" algn="l">
              <a:lnSpc>
                <a:spcPct val="100000"/>
              </a:lnSpc>
              <a:spcBef>
                <a:spcPts val="0"/>
              </a:spcBef>
              <a:spcAft>
                <a:spcPts val="0"/>
              </a:spcAft>
              <a:buClr>
                <a:schemeClr val="dk1"/>
              </a:buClr>
              <a:buSzPct val="100000"/>
              <a:buFont typeface="Arial"/>
              <a:buNone/>
            </a:pPr>
            <a:r>
              <a:rPr b="1" i="0" lang="en-US" sz="2000" u="none" cap="none" strike="noStrike">
                <a:solidFill>
                  <a:schemeClr val="dk1"/>
                </a:solidFill>
                <a:latin typeface="Cambria"/>
                <a:ea typeface="Cambria"/>
                <a:cs typeface="Cambria"/>
                <a:sym typeface="Cambria"/>
              </a:rPr>
              <a:t>Open framework, models, and worked examples</a:t>
            </a:r>
            <a:br>
              <a:rPr b="0" i="0" lang="en-US" sz="2000" u="none" cap="none" strike="noStrike">
                <a:solidFill>
                  <a:schemeClr val="dk1"/>
                </a:solidFill>
                <a:latin typeface="Cambria"/>
                <a:ea typeface="Cambria"/>
                <a:cs typeface="Cambria"/>
                <a:sym typeface="Cambria"/>
              </a:rPr>
            </a:br>
            <a:r>
              <a:rPr b="0" i="0" lang="en-US" sz="2000" u="none" cap="none" strike="noStrike">
                <a:solidFill>
                  <a:schemeClr val="dk1"/>
                </a:solidFill>
                <a:latin typeface="Cambria"/>
                <a:ea typeface="Cambria"/>
                <a:cs typeface="Cambria"/>
                <a:sym typeface="Cambria"/>
              </a:rPr>
              <a:t>for deep learning</a:t>
            </a:r>
          </a:p>
          <a:p>
            <a:pPr indent="-368300" lvl="0" marL="457200" marR="0" rtl="0" algn="l">
              <a:lnSpc>
                <a:spcPct val="100000"/>
              </a:lnSpc>
              <a:spcBef>
                <a:spcPts val="0"/>
              </a:spcBef>
              <a:spcAft>
                <a:spcPts val="0"/>
              </a:spcAft>
              <a:buClr>
                <a:schemeClr val="dk1"/>
              </a:buClr>
              <a:buSzPct val="100000"/>
              <a:buFont typeface="Arial"/>
              <a:buChar char="‑"/>
            </a:pPr>
            <a:r>
              <a:rPr b="0" i="0" lang="en-US" sz="2000" u="none" cap="none" strike="noStrike">
                <a:solidFill>
                  <a:schemeClr val="dk1"/>
                </a:solidFill>
                <a:latin typeface="Cambria"/>
                <a:ea typeface="Cambria"/>
                <a:cs typeface="Cambria"/>
                <a:sym typeface="Cambria"/>
              </a:rPr>
              <a:t>Pure C++ / CUDA architecture for deep learning</a:t>
            </a:r>
          </a:p>
          <a:p>
            <a:pPr indent="-368300" lvl="0" marL="457200" marR="0" rtl="0" algn="l">
              <a:lnSpc>
                <a:spcPct val="100000"/>
              </a:lnSpc>
              <a:spcBef>
                <a:spcPts val="0"/>
              </a:spcBef>
              <a:spcAft>
                <a:spcPts val="0"/>
              </a:spcAft>
              <a:buClr>
                <a:schemeClr val="dk1"/>
              </a:buClr>
              <a:buSzPct val="100000"/>
              <a:buFont typeface="Arial"/>
              <a:buChar char="‑"/>
            </a:pPr>
            <a:r>
              <a:rPr b="0" i="0" lang="en-US" sz="2000" u="none" cap="none" strike="noStrike">
                <a:solidFill>
                  <a:schemeClr val="dk1"/>
                </a:solidFill>
                <a:latin typeface="Cambria"/>
                <a:ea typeface="Cambria"/>
                <a:cs typeface="Cambria"/>
                <a:sym typeface="Cambria"/>
              </a:rPr>
              <a:t>Command line, Python, MATLAB interfaces</a:t>
            </a:r>
          </a:p>
          <a:p>
            <a:pPr indent="-368300" lvl="0" marL="457200" marR="0" rtl="0" algn="l">
              <a:lnSpc>
                <a:spcPct val="100000"/>
              </a:lnSpc>
              <a:spcBef>
                <a:spcPts val="600"/>
              </a:spcBef>
              <a:spcAft>
                <a:spcPts val="0"/>
              </a:spcAft>
              <a:buClr>
                <a:schemeClr val="dk1"/>
              </a:buClr>
              <a:buSzPct val="100000"/>
              <a:buFont typeface="Arial"/>
              <a:buChar char="‑"/>
            </a:pPr>
            <a:r>
              <a:rPr b="0" i="0" lang="en-US" sz="2000" u="none" cap="none" strike="noStrike">
                <a:solidFill>
                  <a:schemeClr val="dk1"/>
                </a:solidFill>
                <a:latin typeface="Cambria"/>
                <a:ea typeface="Cambria"/>
                <a:cs typeface="Cambria"/>
                <a:sym typeface="Cambria"/>
              </a:rPr>
              <a:t>Fast, well-tested code</a:t>
            </a:r>
          </a:p>
          <a:p>
            <a:pPr indent="-368300" lvl="0" marL="457200" marR="0" rtl="0" algn="l">
              <a:lnSpc>
                <a:spcPct val="100000"/>
              </a:lnSpc>
              <a:spcBef>
                <a:spcPts val="600"/>
              </a:spcBef>
              <a:spcAft>
                <a:spcPts val="0"/>
              </a:spcAft>
              <a:buClr>
                <a:schemeClr val="dk1"/>
              </a:buClr>
              <a:buSzPct val="100000"/>
              <a:buFont typeface="Arial"/>
              <a:buChar char="‑"/>
            </a:pPr>
            <a:r>
              <a:rPr b="0" i="0" lang="en-US" sz="2000" u="none" cap="none" strike="noStrike">
                <a:solidFill>
                  <a:schemeClr val="dk1"/>
                </a:solidFill>
                <a:latin typeface="Cambria"/>
                <a:ea typeface="Cambria"/>
                <a:cs typeface="Cambria"/>
                <a:sym typeface="Cambria"/>
              </a:rPr>
              <a:t>Tools, reference models, demos, and recipes</a:t>
            </a:r>
          </a:p>
          <a:p>
            <a:pPr indent="-368300" lvl="0" marL="457200" marR="0" rtl="0" algn="l">
              <a:lnSpc>
                <a:spcPct val="100000"/>
              </a:lnSpc>
              <a:spcBef>
                <a:spcPts val="600"/>
              </a:spcBef>
              <a:spcAft>
                <a:spcPts val="0"/>
              </a:spcAft>
              <a:buClr>
                <a:schemeClr val="dk1"/>
              </a:buClr>
              <a:buSzPct val="100000"/>
              <a:buFont typeface="Arial"/>
              <a:buChar char="‑"/>
            </a:pPr>
            <a:r>
              <a:rPr b="0" i="0" lang="en-US" sz="2000" u="none" cap="none" strike="noStrike">
                <a:solidFill>
                  <a:schemeClr val="dk1"/>
                </a:solidFill>
                <a:latin typeface="Cambria"/>
                <a:ea typeface="Cambria"/>
                <a:cs typeface="Cambria"/>
                <a:sym typeface="Cambria"/>
              </a:rPr>
              <a:t>Seamless switch between CPU and GPU</a:t>
            </a:r>
          </a:p>
        </p:txBody>
      </p:sp>
      <p:grpSp>
        <p:nvGrpSpPr>
          <p:cNvPr id="960" name="Shape 960"/>
          <p:cNvGrpSpPr/>
          <p:nvPr/>
        </p:nvGrpSpPr>
        <p:grpSpPr>
          <a:xfrm>
            <a:off x="683988" y="3594852"/>
            <a:ext cx="6356485" cy="1837520"/>
            <a:chOff x="925725" y="3101800"/>
            <a:chExt cx="7000534" cy="2023700"/>
          </a:xfrm>
        </p:grpSpPr>
        <p:pic>
          <p:nvPicPr>
            <p:cNvPr id="961" name="Shape 961"/>
            <p:cNvPicPr preferRelativeResize="0"/>
            <p:nvPr/>
          </p:nvPicPr>
          <p:blipFill rotWithShape="1">
            <a:blip r:embed="rId3">
              <a:alphaModFix/>
            </a:blip>
            <a:srcRect b="0" l="0" r="0" t="0"/>
            <a:stretch/>
          </p:blipFill>
          <p:spPr>
            <a:xfrm>
              <a:off x="3668325" y="3101803"/>
              <a:ext cx="1690735" cy="1248525"/>
            </a:xfrm>
            <a:prstGeom prst="rect">
              <a:avLst/>
            </a:prstGeom>
            <a:noFill/>
            <a:ln>
              <a:noFill/>
            </a:ln>
          </p:spPr>
        </p:pic>
        <p:pic>
          <p:nvPicPr>
            <p:cNvPr id="962" name="Shape 962"/>
            <p:cNvPicPr preferRelativeResize="0"/>
            <p:nvPr/>
          </p:nvPicPr>
          <p:blipFill rotWithShape="1">
            <a:blip r:embed="rId4">
              <a:alphaModFix/>
            </a:blip>
            <a:srcRect b="0" l="0" r="0" t="0"/>
            <a:stretch/>
          </p:blipFill>
          <p:spPr>
            <a:xfrm>
              <a:off x="925725" y="3101800"/>
              <a:ext cx="1869478" cy="1249400"/>
            </a:xfrm>
            <a:prstGeom prst="rect">
              <a:avLst/>
            </a:prstGeom>
            <a:noFill/>
            <a:ln>
              <a:noFill/>
            </a:ln>
          </p:spPr>
        </p:pic>
        <p:pic>
          <p:nvPicPr>
            <p:cNvPr id="963" name="Shape 963"/>
            <p:cNvPicPr preferRelativeResize="0"/>
            <p:nvPr/>
          </p:nvPicPr>
          <p:blipFill rotWithShape="1">
            <a:blip r:embed="rId5">
              <a:alphaModFix/>
            </a:blip>
            <a:srcRect b="0" l="0" r="0" t="0"/>
            <a:stretch/>
          </p:blipFill>
          <p:spPr>
            <a:xfrm>
              <a:off x="6231600" y="3160263"/>
              <a:ext cx="1694659" cy="1132569"/>
            </a:xfrm>
            <a:prstGeom prst="rect">
              <a:avLst/>
            </a:prstGeom>
            <a:noFill/>
            <a:ln>
              <a:noFill/>
            </a:ln>
          </p:spPr>
        </p:pic>
        <p:sp>
          <p:nvSpPr>
            <p:cNvPr id="964" name="Shape 964"/>
            <p:cNvSpPr txBox="1"/>
            <p:nvPr/>
          </p:nvSpPr>
          <p:spPr>
            <a:xfrm>
              <a:off x="1173000" y="4397150"/>
              <a:ext cx="1375800" cy="341700"/>
            </a:xfrm>
            <a:prstGeom prst="rect">
              <a:avLst/>
            </a:prstGeom>
            <a:noFill/>
            <a:ln>
              <a:noFill/>
            </a:ln>
          </p:spPr>
          <p:txBody>
            <a:bodyPr anchorCtr="0" anchor="t" bIns="91425" lIns="91425" rIns="91425" wrap="square" tIns="91425">
              <a:noAutofit/>
            </a:bodyPr>
            <a:lstStyle/>
            <a:p>
              <a:pPr indent="-88900" lvl="0" marL="0" marR="0" rtl="0" algn="ctr">
                <a:lnSpc>
                  <a:spcPct val="100000"/>
                </a:lnSpc>
                <a:spcBef>
                  <a:spcPts val="0"/>
                </a:spcBef>
                <a:spcAft>
                  <a:spcPts val="0"/>
                </a:spcAft>
                <a:buClr>
                  <a:srgbClr val="000000"/>
                </a:buClr>
                <a:buSzPct val="100000"/>
                <a:buFont typeface="Arial"/>
                <a:buNone/>
              </a:pPr>
              <a:r>
                <a:rPr b="0" i="0" lang="en-US" sz="1400" u="none" cap="none" strike="noStrike">
                  <a:solidFill>
                    <a:srgbClr val="000000"/>
                  </a:solidFill>
                  <a:latin typeface="Arial"/>
                  <a:ea typeface="Arial"/>
                  <a:cs typeface="Arial"/>
                  <a:sym typeface="Arial"/>
                </a:rPr>
                <a:t>Prototype</a:t>
              </a:r>
            </a:p>
          </p:txBody>
        </p:sp>
        <p:sp>
          <p:nvSpPr>
            <p:cNvPr id="965" name="Shape 965"/>
            <p:cNvSpPr txBox="1"/>
            <p:nvPr/>
          </p:nvSpPr>
          <p:spPr>
            <a:xfrm>
              <a:off x="3825938" y="4397150"/>
              <a:ext cx="1375800" cy="341700"/>
            </a:xfrm>
            <a:prstGeom prst="rect">
              <a:avLst/>
            </a:prstGeom>
            <a:noFill/>
            <a:ln>
              <a:noFill/>
            </a:ln>
          </p:spPr>
          <p:txBody>
            <a:bodyPr anchorCtr="0" anchor="t" bIns="91425" lIns="91425" rIns="91425" wrap="square" tIns="91425">
              <a:noAutofit/>
            </a:bodyPr>
            <a:lstStyle/>
            <a:p>
              <a:pPr indent="-88900" lvl="0" marL="0" marR="0" rtl="0" algn="ctr">
                <a:lnSpc>
                  <a:spcPct val="100000"/>
                </a:lnSpc>
                <a:spcBef>
                  <a:spcPts val="0"/>
                </a:spcBef>
                <a:spcAft>
                  <a:spcPts val="0"/>
                </a:spcAft>
                <a:buClr>
                  <a:srgbClr val="000000"/>
                </a:buClr>
                <a:buSzPct val="100000"/>
                <a:buFont typeface="Arial"/>
                <a:buNone/>
              </a:pPr>
              <a:r>
                <a:rPr b="0" i="0" lang="en-US" sz="1400" u="none" cap="none" strike="noStrike">
                  <a:solidFill>
                    <a:srgbClr val="000000"/>
                  </a:solidFill>
                  <a:latin typeface="Arial"/>
                  <a:ea typeface="Arial"/>
                  <a:cs typeface="Arial"/>
                  <a:sym typeface="Arial"/>
                </a:rPr>
                <a:t>Train</a:t>
              </a:r>
            </a:p>
          </p:txBody>
        </p:sp>
        <p:sp>
          <p:nvSpPr>
            <p:cNvPr id="966" name="Shape 966"/>
            <p:cNvSpPr txBox="1"/>
            <p:nvPr/>
          </p:nvSpPr>
          <p:spPr>
            <a:xfrm>
              <a:off x="6391425" y="4397150"/>
              <a:ext cx="1375800" cy="341700"/>
            </a:xfrm>
            <a:prstGeom prst="rect">
              <a:avLst/>
            </a:prstGeom>
            <a:noFill/>
            <a:ln>
              <a:noFill/>
            </a:ln>
          </p:spPr>
          <p:txBody>
            <a:bodyPr anchorCtr="0" anchor="t" bIns="91425" lIns="91425" rIns="91425" wrap="square" tIns="91425">
              <a:noAutofit/>
            </a:bodyPr>
            <a:lstStyle/>
            <a:p>
              <a:pPr indent="-88900" lvl="0" marL="0" marR="0" rtl="0" algn="ctr">
                <a:lnSpc>
                  <a:spcPct val="100000"/>
                </a:lnSpc>
                <a:spcBef>
                  <a:spcPts val="0"/>
                </a:spcBef>
                <a:spcAft>
                  <a:spcPts val="0"/>
                </a:spcAft>
                <a:buClr>
                  <a:srgbClr val="000000"/>
                </a:buClr>
                <a:buSzPct val="100000"/>
                <a:buFont typeface="Arial"/>
                <a:buNone/>
              </a:pPr>
              <a:r>
                <a:rPr b="0" i="0" lang="en-US" sz="1400" u="none" cap="none" strike="noStrike">
                  <a:solidFill>
                    <a:srgbClr val="000000"/>
                  </a:solidFill>
                  <a:latin typeface="Arial"/>
                  <a:ea typeface="Arial"/>
                  <a:cs typeface="Arial"/>
                  <a:sym typeface="Arial"/>
                </a:rPr>
                <a:t>Deploy</a:t>
              </a:r>
            </a:p>
          </p:txBody>
        </p:sp>
        <p:sp>
          <p:nvSpPr>
            <p:cNvPr id="967" name="Shape 967"/>
            <p:cNvSpPr txBox="1"/>
            <p:nvPr/>
          </p:nvSpPr>
          <p:spPr>
            <a:xfrm>
              <a:off x="2191350" y="4783800"/>
              <a:ext cx="4761300" cy="341700"/>
            </a:xfrm>
            <a:prstGeom prst="rect">
              <a:avLst/>
            </a:prstGeom>
            <a:noFill/>
            <a:ln>
              <a:noFill/>
            </a:ln>
          </p:spPr>
          <p:txBody>
            <a:bodyPr anchorCtr="0" anchor="t" bIns="91425" lIns="91425" rIns="91425" wrap="square" tIns="91425">
              <a:noAutofit/>
            </a:bodyPr>
            <a:lstStyle/>
            <a:p>
              <a:pPr indent="-88900" lvl="0" marL="0" marR="0" rtl="0" algn="ctr">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1" name="Shape 971"/>
        <p:cNvGrpSpPr/>
        <p:nvPr/>
      </p:nvGrpSpPr>
      <p:grpSpPr>
        <a:xfrm>
          <a:off x="0" y="0"/>
          <a:ext cx="0" cy="0"/>
          <a:chOff x="0" y="0"/>
          <a:chExt cx="0" cy="0"/>
        </a:xfrm>
      </p:grpSpPr>
      <p:sp>
        <p:nvSpPr>
          <p:cNvPr id="972" name="Shape 972"/>
          <p:cNvSpPr txBox="1"/>
          <p:nvPr>
            <p:ph type="title"/>
          </p:nvPr>
        </p:nvSpPr>
        <p:spPr>
          <a:xfrm>
            <a:off x="457200" y="-22622"/>
            <a:ext cx="8229600" cy="857400"/>
          </a:xfrm>
          <a:prstGeom prst="rect">
            <a:avLst/>
          </a:prstGeom>
          <a:noFill/>
          <a:ln>
            <a:noFill/>
          </a:ln>
        </p:spPr>
        <p:txBody>
          <a:bodyPr anchorCtr="0" anchor="b" bIns="91425" lIns="91425" rIns="91425" wrap="square" tIns="91425">
            <a:noAutofit/>
          </a:bodyPr>
          <a:lstStyle/>
          <a:p>
            <a:pPr indent="-190500" lvl="0" marL="0" marR="0" rtl="0" algn="l">
              <a:lnSpc>
                <a:spcPct val="100000"/>
              </a:lnSpc>
              <a:spcBef>
                <a:spcPts val="0"/>
              </a:spcBef>
              <a:spcAft>
                <a:spcPts val="0"/>
              </a:spcAft>
              <a:buClr>
                <a:schemeClr val="dk1"/>
              </a:buClr>
              <a:buSzPct val="100000"/>
              <a:buFont typeface="Arial"/>
              <a:buNone/>
            </a:pPr>
            <a:r>
              <a:rPr b="0" i="0" lang="en-US" sz="3000" u="sng" cap="none" strike="noStrike">
                <a:solidFill>
                  <a:schemeClr val="dk1"/>
                </a:solidFill>
                <a:latin typeface="Cambria"/>
                <a:ea typeface="Cambria"/>
                <a:cs typeface="Cambria"/>
                <a:sym typeface="Cambria"/>
              </a:rPr>
              <a:t>Model Format: Protobuf</a:t>
            </a:r>
          </a:p>
        </p:txBody>
      </p:sp>
      <p:sp>
        <p:nvSpPr>
          <p:cNvPr id="973" name="Shape 973"/>
          <p:cNvSpPr txBox="1"/>
          <p:nvPr>
            <p:ph idx="12" type="sldNum"/>
          </p:nvPr>
        </p:nvSpPr>
        <p:spPr>
          <a:xfrm>
            <a:off x="8556784" y="4749851"/>
            <a:ext cx="548700" cy="393600"/>
          </a:xfrm>
          <a:prstGeom prst="rect">
            <a:avLst/>
          </a:prstGeom>
          <a:noFill/>
          <a:ln>
            <a:noFill/>
          </a:ln>
        </p:spPr>
        <p:txBody>
          <a:bodyPr anchorCtr="0" anchor="ctr" bIns="91425" lIns="91425" rIns="91425" wrap="square" tIns="91425">
            <a:noAutofit/>
          </a:bodyPr>
          <a:lstStyle/>
          <a:p>
            <a:pPr indent="-57150" lvl="0" marL="0" marR="0" rtl="0" algn="r">
              <a:spcBef>
                <a:spcPts val="0"/>
              </a:spcBef>
              <a:buClr>
                <a:schemeClr val="dk2"/>
              </a:buClr>
              <a:buSzPct val="100000"/>
              <a:buFont typeface="Cambria"/>
              <a:buNone/>
            </a:pPr>
            <a:fld id="{00000000-1234-1234-1234-123412341234}" type="slidenum">
              <a:rPr b="0" i="0" lang="en-US" sz="900" u="none" cap="none" strike="noStrike">
                <a:solidFill>
                  <a:schemeClr val="dk2"/>
                </a:solidFill>
                <a:latin typeface="Cambria"/>
                <a:ea typeface="Cambria"/>
                <a:cs typeface="Cambria"/>
                <a:sym typeface="Cambria"/>
              </a:rPr>
              <a:t>‹#›</a:t>
            </a:fld>
          </a:p>
        </p:txBody>
      </p:sp>
      <p:sp>
        <p:nvSpPr>
          <p:cNvPr id="974" name="Shape 974"/>
          <p:cNvSpPr txBox="1"/>
          <p:nvPr>
            <p:ph idx="1" type="body"/>
          </p:nvPr>
        </p:nvSpPr>
        <p:spPr>
          <a:xfrm>
            <a:off x="533400" y="3046221"/>
            <a:ext cx="4510200" cy="1782900"/>
          </a:xfrm>
          <a:prstGeom prst="rect">
            <a:avLst/>
          </a:prstGeom>
          <a:noFill/>
          <a:ln cap="flat" cmpd="sng" w="9525">
            <a:solidFill>
              <a:srgbClr val="BFBFBF"/>
            </a:solidFill>
            <a:prstDash val="solid"/>
            <a:round/>
            <a:headEnd len="med" w="med" type="none"/>
            <a:tailEnd len="med" w="med" type="none"/>
          </a:ln>
        </p:spPr>
        <p:txBody>
          <a:bodyPr anchorCtr="0" anchor="t" bIns="91425" lIns="91425" rIns="91425" wrap="square" tIns="91425">
            <a:noAutofit/>
          </a:bodyPr>
          <a:lstStyle/>
          <a:p>
            <a:pPr indent="-76200" lvl="0" marL="0" marR="0" rtl="0" algn="l">
              <a:lnSpc>
                <a:spcPct val="151666"/>
              </a:lnSpc>
              <a:spcBef>
                <a:spcPts val="0"/>
              </a:spcBef>
              <a:spcAft>
                <a:spcPts val="0"/>
              </a:spcAft>
              <a:buClr>
                <a:schemeClr val="dk1"/>
              </a:buClr>
              <a:buSzPct val="100000"/>
              <a:buFont typeface="Consolas"/>
              <a:buNone/>
            </a:pPr>
            <a:r>
              <a:rPr b="0" i="0" lang="en-US" sz="1200" u="none" cap="none" strike="noStrike">
                <a:solidFill>
                  <a:srgbClr val="A71D5D"/>
                </a:solidFill>
                <a:highlight>
                  <a:srgbClr val="FFFFFF"/>
                </a:highlight>
                <a:latin typeface="Consolas"/>
                <a:ea typeface="Consolas"/>
                <a:cs typeface="Consolas"/>
                <a:sym typeface="Consolas"/>
              </a:rPr>
              <a:t>message</a:t>
            </a:r>
            <a:r>
              <a:rPr b="0" i="0" lang="en-US" sz="1200" u="none" cap="none" strike="noStrike">
                <a:solidFill>
                  <a:srgbClr val="333333"/>
                </a:solidFill>
                <a:highlight>
                  <a:srgbClr val="FFFFFF"/>
                </a:highlight>
                <a:latin typeface="Consolas"/>
                <a:ea typeface="Consolas"/>
                <a:cs typeface="Consolas"/>
                <a:sym typeface="Consolas"/>
              </a:rPr>
              <a:t> </a:t>
            </a:r>
            <a:r>
              <a:rPr b="0" i="0" lang="en-US" sz="1200" u="none" cap="none" strike="noStrike">
                <a:solidFill>
                  <a:srgbClr val="795DA3"/>
                </a:solidFill>
                <a:highlight>
                  <a:srgbClr val="FFFFFF"/>
                </a:highlight>
                <a:latin typeface="Consolas"/>
                <a:ea typeface="Consolas"/>
                <a:cs typeface="Consolas"/>
                <a:sym typeface="Consolas"/>
              </a:rPr>
              <a:t>ConvolutionParameter</a:t>
            </a:r>
            <a:r>
              <a:rPr b="0" i="0" lang="en-US" sz="1200" u="none" cap="none" strike="noStrike">
                <a:solidFill>
                  <a:srgbClr val="333333"/>
                </a:solidFill>
                <a:highlight>
                  <a:srgbClr val="FFFFFF"/>
                </a:highlight>
                <a:latin typeface="Consolas"/>
                <a:ea typeface="Consolas"/>
                <a:cs typeface="Consolas"/>
                <a:sym typeface="Consolas"/>
              </a:rPr>
              <a:t> {</a:t>
            </a:r>
          </a:p>
          <a:p>
            <a:pPr indent="-76200" lvl="0" marL="0" marR="0" rtl="0" algn="l">
              <a:lnSpc>
                <a:spcPct val="151666"/>
              </a:lnSpc>
              <a:spcBef>
                <a:spcPts val="0"/>
              </a:spcBef>
              <a:spcAft>
                <a:spcPts val="0"/>
              </a:spcAft>
              <a:buClr>
                <a:schemeClr val="dk1"/>
              </a:buClr>
              <a:buSzPct val="100000"/>
              <a:buFont typeface="Consolas"/>
              <a:buNone/>
            </a:pPr>
            <a:r>
              <a:rPr b="0" i="0" lang="en-US" sz="1200" u="none" cap="none" strike="noStrike">
                <a:solidFill>
                  <a:srgbClr val="969896"/>
                </a:solidFill>
                <a:highlight>
                  <a:srgbClr val="FFFFFF"/>
                </a:highlight>
                <a:latin typeface="Consolas"/>
                <a:ea typeface="Consolas"/>
                <a:cs typeface="Consolas"/>
                <a:sym typeface="Consolas"/>
              </a:rPr>
              <a:t> // The number of outputs for the layer</a:t>
            </a:r>
          </a:p>
          <a:p>
            <a:pPr indent="-76200" lvl="0" marL="0" marR="0" rtl="0" algn="l">
              <a:lnSpc>
                <a:spcPct val="151666"/>
              </a:lnSpc>
              <a:spcBef>
                <a:spcPts val="0"/>
              </a:spcBef>
              <a:spcAft>
                <a:spcPts val="0"/>
              </a:spcAft>
              <a:buClr>
                <a:schemeClr val="dk1"/>
              </a:buClr>
              <a:buSzPct val="100000"/>
              <a:buFont typeface="Consolas"/>
              <a:buNone/>
            </a:pPr>
            <a:r>
              <a:rPr b="0" i="0" lang="en-US" sz="1200" u="none" cap="none" strike="noStrike">
                <a:solidFill>
                  <a:srgbClr val="333333"/>
                </a:solidFill>
                <a:highlight>
                  <a:srgbClr val="FFFFFF"/>
                </a:highlight>
                <a:latin typeface="Consolas"/>
                <a:ea typeface="Consolas"/>
                <a:cs typeface="Consolas"/>
                <a:sym typeface="Consolas"/>
              </a:rPr>
              <a:t> </a:t>
            </a:r>
            <a:r>
              <a:rPr b="0" i="0" lang="en-US" sz="1200" u="none" cap="none" strike="noStrike">
                <a:solidFill>
                  <a:srgbClr val="A71D5D"/>
                </a:solidFill>
                <a:highlight>
                  <a:srgbClr val="FFFFFF"/>
                </a:highlight>
                <a:latin typeface="Consolas"/>
                <a:ea typeface="Consolas"/>
                <a:cs typeface="Consolas"/>
                <a:sym typeface="Consolas"/>
              </a:rPr>
              <a:t>optional</a:t>
            </a:r>
            <a:r>
              <a:rPr b="0" i="0" lang="en-US" sz="1200" u="none" cap="none" strike="noStrike">
                <a:solidFill>
                  <a:srgbClr val="333333"/>
                </a:solidFill>
                <a:highlight>
                  <a:srgbClr val="FFFFFF"/>
                </a:highlight>
                <a:latin typeface="Consolas"/>
                <a:ea typeface="Consolas"/>
                <a:cs typeface="Consolas"/>
                <a:sym typeface="Consolas"/>
              </a:rPr>
              <a:t> </a:t>
            </a:r>
            <a:r>
              <a:rPr b="0" i="0" lang="en-US" sz="1200" u="none" cap="none" strike="noStrike">
                <a:solidFill>
                  <a:srgbClr val="A71D5D"/>
                </a:solidFill>
                <a:highlight>
                  <a:srgbClr val="FFFFFF"/>
                </a:highlight>
                <a:latin typeface="Consolas"/>
                <a:ea typeface="Consolas"/>
                <a:cs typeface="Consolas"/>
                <a:sym typeface="Consolas"/>
              </a:rPr>
              <a:t>uint32</a:t>
            </a:r>
            <a:r>
              <a:rPr b="0" i="0" lang="en-US" sz="1200" u="none" cap="none" strike="noStrike">
                <a:solidFill>
                  <a:srgbClr val="333333"/>
                </a:solidFill>
                <a:highlight>
                  <a:srgbClr val="FFFFFF"/>
                </a:highlight>
                <a:latin typeface="Consolas"/>
                <a:ea typeface="Consolas"/>
                <a:cs typeface="Consolas"/>
                <a:sym typeface="Consolas"/>
              </a:rPr>
              <a:t> num_output = </a:t>
            </a:r>
            <a:r>
              <a:rPr b="0" i="0" lang="en-US" sz="1200" u="none" cap="none" strike="noStrike">
                <a:solidFill>
                  <a:srgbClr val="0086B3"/>
                </a:solidFill>
                <a:highlight>
                  <a:srgbClr val="FFFFFF"/>
                </a:highlight>
                <a:latin typeface="Consolas"/>
                <a:ea typeface="Consolas"/>
                <a:cs typeface="Consolas"/>
                <a:sym typeface="Consolas"/>
              </a:rPr>
              <a:t>1</a:t>
            </a:r>
            <a:r>
              <a:rPr b="0" i="0" lang="en-US" sz="1200" u="none" cap="none" strike="noStrike">
                <a:solidFill>
                  <a:srgbClr val="333333"/>
                </a:solidFill>
                <a:highlight>
                  <a:srgbClr val="FFFFFF"/>
                </a:highlight>
                <a:latin typeface="Consolas"/>
                <a:ea typeface="Consolas"/>
                <a:cs typeface="Consolas"/>
                <a:sym typeface="Consolas"/>
              </a:rPr>
              <a:t>; </a:t>
            </a:r>
          </a:p>
          <a:p>
            <a:pPr indent="-76200" lvl="0" marL="0" marR="0" rtl="0" algn="l">
              <a:lnSpc>
                <a:spcPct val="151666"/>
              </a:lnSpc>
              <a:spcBef>
                <a:spcPts val="0"/>
              </a:spcBef>
              <a:spcAft>
                <a:spcPts val="0"/>
              </a:spcAft>
              <a:buClr>
                <a:schemeClr val="dk1"/>
              </a:buClr>
              <a:buSzPct val="100000"/>
              <a:buFont typeface="Consolas"/>
              <a:buNone/>
            </a:pPr>
            <a:r>
              <a:rPr b="0" i="0" lang="en-US" sz="1200" u="none" cap="none" strike="noStrike">
                <a:solidFill>
                  <a:srgbClr val="969896"/>
                </a:solidFill>
                <a:highlight>
                  <a:srgbClr val="FFFFFF"/>
                </a:highlight>
                <a:latin typeface="Consolas"/>
                <a:ea typeface="Consolas"/>
                <a:cs typeface="Consolas"/>
                <a:sym typeface="Consolas"/>
              </a:rPr>
              <a:t> // whether to have bias terms</a:t>
            </a:r>
          </a:p>
          <a:p>
            <a:pPr indent="-76200" lvl="0" marL="0" marR="0" rtl="0" algn="l">
              <a:lnSpc>
                <a:spcPct val="151666"/>
              </a:lnSpc>
              <a:spcBef>
                <a:spcPts val="0"/>
              </a:spcBef>
              <a:spcAft>
                <a:spcPts val="0"/>
              </a:spcAft>
              <a:buClr>
                <a:schemeClr val="dk1"/>
              </a:buClr>
              <a:buSzPct val="100000"/>
              <a:buFont typeface="Consolas"/>
              <a:buNone/>
            </a:pPr>
            <a:r>
              <a:rPr b="0" i="0" lang="en-US" sz="1200" u="none" cap="none" strike="noStrike">
                <a:solidFill>
                  <a:srgbClr val="333333"/>
                </a:solidFill>
                <a:highlight>
                  <a:srgbClr val="FFFFFF"/>
                </a:highlight>
                <a:latin typeface="Consolas"/>
                <a:ea typeface="Consolas"/>
                <a:cs typeface="Consolas"/>
                <a:sym typeface="Consolas"/>
              </a:rPr>
              <a:t> </a:t>
            </a:r>
            <a:r>
              <a:rPr b="0" i="0" lang="en-US" sz="1200" u="none" cap="none" strike="noStrike">
                <a:solidFill>
                  <a:srgbClr val="A71D5D"/>
                </a:solidFill>
                <a:highlight>
                  <a:srgbClr val="FFFFFF"/>
                </a:highlight>
                <a:latin typeface="Consolas"/>
                <a:ea typeface="Consolas"/>
                <a:cs typeface="Consolas"/>
                <a:sym typeface="Consolas"/>
              </a:rPr>
              <a:t>optional</a:t>
            </a:r>
            <a:r>
              <a:rPr b="0" i="0" lang="en-US" sz="1200" u="none" cap="none" strike="noStrike">
                <a:solidFill>
                  <a:srgbClr val="333333"/>
                </a:solidFill>
                <a:highlight>
                  <a:srgbClr val="FFFFFF"/>
                </a:highlight>
                <a:latin typeface="Consolas"/>
                <a:ea typeface="Consolas"/>
                <a:cs typeface="Consolas"/>
                <a:sym typeface="Consolas"/>
              </a:rPr>
              <a:t> </a:t>
            </a:r>
            <a:r>
              <a:rPr b="0" i="0" lang="en-US" sz="1200" u="none" cap="none" strike="noStrike">
                <a:solidFill>
                  <a:srgbClr val="A71D5D"/>
                </a:solidFill>
                <a:highlight>
                  <a:srgbClr val="FFFFFF"/>
                </a:highlight>
                <a:latin typeface="Consolas"/>
                <a:ea typeface="Consolas"/>
                <a:cs typeface="Consolas"/>
                <a:sym typeface="Consolas"/>
              </a:rPr>
              <a:t>bool</a:t>
            </a:r>
            <a:r>
              <a:rPr b="0" i="0" lang="en-US" sz="1200" u="none" cap="none" strike="noStrike">
                <a:solidFill>
                  <a:srgbClr val="333333"/>
                </a:solidFill>
                <a:highlight>
                  <a:srgbClr val="FFFFFF"/>
                </a:highlight>
                <a:latin typeface="Consolas"/>
                <a:ea typeface="Consolas"/>
                <a:cs typeface="Consolas"/>
                <a:sym typeface="Consolas"/>
              </a:rPr>
              <a:t> bias_term = </a:t>
            </a:r>
            <a:r>
              <a:rPr b="0" i="0" lang="en-US" sz="1200" u="none" cap="none" strike="noStrike">
                <a:solidFill>
                  <a:srgbClr val="0086B3"/>
                </a:solidFill>
                <a:highlight>
                  <a:srgbClr val="FFFFFF"/>
                </a:highlight>
                <a:latin typeface="Consolas"/>
                <a:ea typeface="Consolas"/>
                <a:cs typeface="Consolas"/>
                <a:sym typeface="Consolas"/>
              </a:rPr>
              <a:t>2</a:t>
            </a:r>
            <a:r>
              <a:rPr b="0" i="0" lang="en-US" sz="1200" u="none" cap="none" strike="noStrike">
                <a:solidFill>
                  <a:srgbClr val="333333"/>
                </a:solidFill>
                <a:highlight>
                  <a:srgbClr val="FFFFFF"/>
                </a:highlight>
                <a:latin typeface="Consolas"/>
                <a:ea typeface="Consolas"/>
                <a:cs typeface="Consolas"/>
                <a:sym typeface="Consolas"/>
              </a:rPr>
              <a:t> [</a:t>
            </a:r>
            <a:r>
              <a:rPr b="0" i="0" lang="en-US" sz="1200" u="none" cap="none" strike="noStrike">
                <a:solidFill>
                  <a:srgbClr val="795DA3"/>
                </a:solidFill>
                <a:highlight>
                  <a:srgbClr val="FFFFFF"/>
                </a:highlight>
                <a:latin typeface="Consolas"/>
                <a:ea typeface="Consolas"/>
                <a:cs typeface="Consolas"/>
                <a:sym typeface="Consolas"/>
              </a:rPr>
              <a:t>default</a:t>
            </a:r>
            <a:r>
              <a:rPr b="0" i="0" lang="en-US" sz="1200" u="none" cap="none" strike="noStrike">
                <a:solidFill>
                  <a:srgbClr val="333333"/>
                </a:solidFill>
                <a:highlight>
                  <a:srgbClr val="FFFFFF"/>
                </a:highlight>
                <a:latin typeface="Consolas"/>
                <a:ea typeface="Consolas"/>
                <a:cs typeface="Consolas"/>
                <a:sym typeface="Consolas"/>
              </a:rPr>
              <a:t> = </a:t>
            </a:r>
            <a:r>
              <a:rPr b="0" i="0" lang="en-US" sz="1200" u="none" cap="none" strike="noStrike">
                <a:solidFill>
                  <a:srgbClr val="0086B3"/>
                </a:solidFill>
                <a:highlight>
                  <a:srgbClr val="FFFFFF"/>
                </a:highlight>
                <a:latin typeface="Consolas"/>
                <a:ea typeface="Consolas"/>
                <a:cs typeface="Consolas"/>
                <a:sym typeface="Consolas"/>
              </a:rPr>
              <a:t>true</a:t>
            </a:r>
            <a:r>
              <a:rPr b="0" i="0" lang="en-US" sz="1200" u="none" cap="none" strike="noStrike">
                <a:solidFill>
                  <a:srgbClr val="333333"/>
                </a:solidFill>
                <a:highlight>
                  <a:srgbClr val="FFFFFF"/>
                </a:highlight>
                <a:latin typeface="Consolas"/>
                <a:ea typeface="Consolas"/>
                <a:cs typeface="Consolas"/>
                <a:sym typeface="Consolas"/>
              </a:rPr>
              <a:t>]; </a:t>
            </a:r>
          </a:p>
          <a:p>
            <a:pPr indent="-76200" lvl="0" marL="0" marR="0" rtl="0" algn="l">
              <a:lnSpc>
                <a:spcPct val="151666"/>
              </a:lnSpc>
              <a:spcBef>
                <a:spcPts val="0"/>
              </a:spcBef>
              <a:spcAft>
                <a:spcPts val="0"/>
              </a:spcAft>
              <a:buClr>
                <a:schemeClr val="dk1"/>
              </a:buClr>
              <a:buSzPct val="100000"/>
              <a:buFont typeface="Consolas"/>
              <a:buNone/>
            </a:pPr>
            <a:r>
              <a:rPr b="0" i="0" lang="en-US" sz="1200" u="none" cap="none" strike="noStrike">
                <a:solidFill>
                  <a:srgbClr val="333333"/>
                </a:solidFill>
                <a:highlight>
                  <a:srgbClr val="FFFFFF"/>
                </a:highlight>
                <a:latin typeface="Consolas"/>
                <a:ea typeface="Consolas"/>
                <a:cs typeface="Consolas"/>
                <a:sym typeface="Consolas"/>
              </a:rPr>
              <a:t>}</a:t>
            </a:r>
          </a:p>
        </p:txBody>
      </p:sp>
      <p:sp>
        <p:nvSpPr>
          <p:cNvPr id="975" name="Shape 975"/>
          <p:cNvSpPr txBox="1"/>
          <p:nvPr>
            <p:ph idx="1" type="body"/>
          </p:nvPr>
        </p:nvSpPr>
        <p:spPr>
          <a:xfrm>
            <a:off x="5395913" y="900970"/>
            <a:ext cx="3214800" cy="3933900"/>
          </a:xfrm>
          <a:prstGeom prst="rect">
            <a:avLst/>
          </a:prstGeom>
          <a:noFill/>
          <a:ln cap="flat" cmpd="sng" w="9525">
            <a:solidFill>
              <a:srgbClr val="BFBFBF"/>
            </a:solidFill>
            <a:prstDash val="solid"/>
            <a:round/>
            <a:headEnd len="med" w="med" type="none"/>
            <a:tailEnd len="med" w="med" type="none"/>
          </a:ln>
        </p:spPr>
        <p:txBody>
          <a:bodyPr anchorCtr="0" anchor="t" bIns="91425" lIns="91425" rIns="91425" wrap="square" tIns="91425">
            <a:noAutofit/>
          </a:bodyPr>
          <a:lstStyle/>
          <a:p>
            <a:pPr indent="-114300" lvl="0" marL="0" marR="0" rtl="0" algn="l">
              <a:lnSpc>
                <a:spcPct val="100000"/>
              </a:lnSpc>
              <a:spcBef>
                <a:spcPts val="0"/>
              </a:spcBef>
              <a:spcAft>
                <a:spcPts val="0"/>
              </a:spcAft>
              <a:buClr>
                <a:schemeClr val="dk1"/>
              </a:buClr>
              <a:buSzPct val="100000"/>
              <a:buFont typeface="Courier New"/>
              <a:buNone/>
            </a:pPr>
            <a:r>
              <a:rPr b="1" i="0" lang="en-US" sz="1800" u="none" cap="none" strike="noStrike">
                <a:solidFill>
                  <a:srgbClr val="0000FF"/>
                </a:solidFill>
                <a:latin typeface="Courier New"/>
                <a:ea typeface="Courier New"/>
                <a:cs typeface="Courier New"/>
                <a:sym typeface="Courier New"/>
              </a:rPr>
              <a:t>layer</a:t>
            </a:r>
            <a:r>
              <a:rPr b="0" i="0" lang="en-US" sz="1800" u="none" cap="none" strike="noStrike">
                <a:solidFill>
                  <a:srgbClr val="000000"/>
                </a:solidFill>
                <a:latin typeface="Courier New"/>
                <a:ea typeface="Courier New"/>
                <a:cs typeface="Courier New"/>
                <a:sym typeface="Courier New"/>
              </a:rPr>
              <a:t> {</a:t>
            </a:r>
          </a:p>
          <a:p>
            <a:pPr indent="-114300" lvl="0" marL="0" marR="0" rtl="0" algn="l">
              <a:lnSpc>
                <a:spcPct val="100000"/>
              </a:lnSpc>
              <a:spcBef>
                <a:spcPts val="0"/>
              </a:spcBef>
              <a:spcAft>
                <a:spcPts val="0"/>
              </a:spcAft>
              <a:buClr>
                <a:schemeClr val="dk1"/>
              </a:buClr>
              <a:buSzPct val="100000"/>
              <a:buFont typeface="Courier New"/>
              <a:buNone/>
            </a:pPr>
            <a:r>
              <a:rPr b="1" i="0" lang="en-US" sz="1800" u="none" cap="none" strike="noStrike">
                <a:solidFill>
                  <a:srgbClr val="0000FF"/>
                </a:solidFill>
                <a:latin typeface="Courier New"/>
                <a:ea typeface="Courier New"/>
                <a:cs typeface="Courier New"/>
                <a:sym typeface="Courier New"/>
              </a:rPr>
              <a:t>name</a:t>
            </a:r>
            <a:r>
              <a:rPr b="0" i="0" lang="en-US" sz="1800" u="none" cap="none" strike="noStrike">
                <a:solidFill>
                  <a:schemeClr val="dk1"/>
                </a:solidFill>
                <a:latin typeface="Courier New"/>
                <a:ea typeface="Courier New"/>
                <a:cs typeface="Courier New"/>
                <a:sym typeface="Courier New"/>
              </a:rPr>
              <a:t>: "conv1"</a:t>
            </a:r>
          </a:p>
          <a:p>
            <a:pPr indent="-114300" lvl="0" marL="0" marR="0" rtl="0" algn="l">
              <a:lnSpc>
                <a:spcPct val="100000"/>
              </a:lnSpc>
              <a:spcBef>
                <a:spcPts val="0"/>
              </a:spcBef>
              <a:spcAft>
                <a:spcPts val="0"/>
              </a:spcAft>
              <a:buClr>
                <a:schemeClr val="dk1"/>
              </a:buClr>
              <a:buSzPct val="100000"/>
              <a:buFont typeface="Courier New"/>
              <a:buNone/>
            </a:pPr>
            <a:r>
              <a:rPr b="1" i="0" lang="en-US" sz="1800" u="none" cap="none" strike="noStrike">
                <a:solidFill>
                  <a:srgbClr val="0000FF"/>
                </a:solidFill>
                <a:latin typeface="Courier New"/>
                <a:ea typeface="Courier New"/>
                <a:cs typeface="Courier New"/>
                <a:sym typeface="Courier New"/>
              </a:rPr>
              <a:t>type</a:t>
            </a:r>
            <a:r>
              <a:rPr b="0" i="0" lang="en-US" sz="1800" u="none" cap="none" strike="noStrike">
                <a:solidFill>
                  <a:schemeClr val="dk1"/>
                </a:solidFill>
                <a:latin typeface="Courier New"/>
                <a:ea typeface="Courier New"/>
                <a:cs typeface="Courier New"/>
                <a:sym typeface="Courier New"/>
              </a:rPr>
              <a:t>: "Convolution"</a:t>
            </a:r>
          </a:p>
          <a:p>
            <a:pPr indent="-114300" lvl="0" marL="0" marR="0" rtl="0" algn="l">
              <a:lnSpc>
                <a:spcPct val="100000"/>
              </a:lnSpc>
              <a:spcBef>
                <a:spcPts val="0"/>
              </a:spcBef>
              <a:spcAft>
                <a:spcPts val="0"/>
              </a:spcAft>
              <a:buClr>
                <a:schemeClr val="dk1"/>
              </a:buClr>
              <a:buSzPct val="100000"/>
              <a:buFont typeface="Courier New"/>
              <a:buNone/>
            </a:pPr>
            <a:r>
              <a:rPr b="1" i="0" lang="en-US" sz="1800" u="none" cap="none" strike="noStrike">
                <a:solidFill>
                  <a:srgbClr val="0000FF"/>
                </a:solidFill>
                <a:latin typeface="Courier New"/>
                <a:ea typeface="Courier New"/>
                <a:cs typeface="Courier New"/>
                <a:sym typeface="Courier New"/>
              </a:rPr>
              <a:t>bottom</a:t>
            </a:r>
            <a:r>
              <a:rPr b="0" i="0" lang="en-US" sz="1800" u="none" cap="none" strike="noStrike">
                <a:solidFill>
                  <a:schemeClr val="dk1"/>
                </a:solidFill>
                <a:latin typeface="Courier New"/>
                <a:ea typeface="Courier New"/>
                <a:cs typeface="Courier New"/>
                <a:sym typeface="Courier New"/>
              </a:rPr>
              <a:t>: "data"</a:t>
            </a:r>
          </a:p>
          <a:p>
            <a:pPr indent="-114300" lvl="0" marL="0" marR="0" rtl="0" algn="l">
              <a:lnSpc>
                <a:spcPct val="100000"/>
              </a:lnSpc>
              <a:spcBef>
                <a:spcPts val="0"/>
              </a:spcBef>
              <a:spcAft>
                <a:spcPts val="0"/>
              </a:spcAft>
              <a:buClr>
                <a:schemeClr val="dk1"/>
              </a:buClr>
              <a:buSzPct val="100000"/>
              <a:buFont typeface="Courier New"/>
              <a:buNone/>
            </a:pPr>
            <a:r>
              <a:rPr b="1" i="0" lang="en-US" sz="1800" u="none" cap="none" strike="noStrike">
                <a:solidFill>
                  <a:srgbClr val="0000FF"/>
                </a:solidFill>
                <a:latin typeface="Courier New"/>
                <a:ea typeface="Courier New"/>
                <a:cs typeface="Courier New"/>
                <a:sym typeface="Courier New"/>
              </a:rPr>
              <a:t>top</a:t>
            </a:r>
            <a:r>
              <a:rPr b="0" i="0" lang="en-US" sz="1800" u="none" cap="none" strike="noStrike">
                <a:solidFill>
                  <a:schemeClr val="dk1"/>
                </a:solidFill>
                <a:latin typeface="Courier New"/>
                <a:ea typeface="Courier New"/>
                <a:cs typeface="Courier New"/>
                <a:sym typeface="Courier New"/>
              </a:rPr>
              <a:t>: "conv1"</a:t>
            </a:r>
          </a:p>
          <a:p>
            <a:pPr indent="-114300" lvl="0" marL="0" marR="0" rtl="0" algn="l">
              <a:lnSpc>
                <a:spcPct val="100000"/>
              </a:lnSpc>
              <a:spcBef>
                <a:spcPts val="0"/>
              </a:spcBef>
              <a:spcAft>
                <a:spcPts val="0"/>
              </a:spcAft>
              <a:buClr>
                <a:schemeClr val="dk1"/>
              </a:buClr>
              <a:buSzPct val="100000"/>
              <a:buFont typeface="Courier New"/>
              <a:buNone/>
            </a:pPr>
            <a:r>
              <a:rPr b="1" i="0" lang="en-US" sz="1800" u="none" cap="none" strike="noStrike">
                <a:solidFill>
                  <a:srgbClr val="0000FF"/>
                </a:solidFill>
                <a:latin typeface="Courier New"/>
                <a:ea typeface="Courier New"/>
                <a:cs typeface="Courier New"/>
                <a:sym typeface="Courier New"/>
              </a:rPr>
              <a:t>convolution_param</a:t>
            </a:r>
            <a:r>
              <a:rPr b="0" i="0" lang="en-US" sz="1800" u="none" cap="none" strike="noStrike">
                <a:solidFill>
                  <a:schemeClr val="dk1"/>
                </a:solidFill>
                <a:latin typeface="Courier New"/>
                <a:ea typeface="Courier New"/>
                <a:cs typeface="Courier New"/>
                <a:sym typeface="Courier New"/>
              </a:rPr>
              <a:t> {</a:t>
            </a:r>
          </a:p>
          <a:p>
            <a:pPr indent="-114300" lvl="0" marL="0" marR="0" rtl="0" algn="l">
              <a:lnSpc>
                <a:spcPct val="100000"/>
              </a:lnSpc>
              <a:spcBef>
                <a:spcPts val="0"/>
              </a:spcBef>
              <a:spcAft>
                <a:spcPts val="0"/>
              </a:spcAft>
              <a:buClr>
                <a:schemeClr val="dk1"/>
              </a:buClr>
              <a:buSzPct val="100000"/>
              <a:buFont typeface="Courier New"/>
              <a:buNone/>
            </a:pPr>
            <a:r>
              <a:rPr b="0" i="0" lang="en-US" sz="1800" u="none" cap="none" strike="noStrike">
                <a:solidFill>
                  <a:schemeClr val="dk1"/>
                </a:solidFill>
                <a:latin typeface="Courier New"/>
                <a:ea typeface="Courier New"/>
                <a:cs typeface="Courier New"/>
                <a:sym typeface="Courier New"/>
              </a:rPr>
              <a:t>    </a:t>
            </a:r>
            <a:r>
              <a:rPr b="0" i="0" lang="en-US" sz="1800" u="none" cap="none" strike="noStrike">
                <a:solidFill>
                  <a:srgbClr val="0000FF"/>
                </a:solidFill>
                <a:latin typeface="Courier New"/>
                <a:ea typeface="Courier New"/>
                <a:cs typeface="Courier New"/>
                <a:sym typeface="Courier New"/>
              </a:rPr>
              <a:t>num_output</a:t>
            </a:r>
            <a:r>
              <a:rPr b="0" i="0" lang="en-US" sz="1800" u="none" cap="none" strike="noStrike">
                <a:solidFill>
                  <a:schemeClr val="dk1"/>
                </a:solidFill>
                <a:latin typeface="Courier New"/>
                <a:ea typeface="Courier New"/>
                <a:cs typeface="Courier New"/>
                <a:sym typeface="Courier New"/>
              </a:rPr>
              <a:t>: 20</a:t>
            </a:r>
          </a:p>
          <a:p>
            <a:pPr indent="-114300" lvl="0" marL="0" marR="0" rtl="0" algn="l">
              <a:lnSpc>
                <a:spcPct val="100000"/>
              </a:lnSpc>
              <a:spcBef>
                <a:spcPts val="0"/>
              </a:spcBef>
              <a:spcAft>
                <a:spcPts val="0"/>
              </a:spcAft>
              <a:buClr>
                <a:schemeClr val="dk1"/>
              </a:buClr>
              <a:buSzPct val="100000"/>
              <a:buFont typeface="Courier New"/>
              <a:buNone/>
            </a:pPr>
            <a:r>
              <a:rPr b="0" i="0" lang="en-US" sz="1800" u="none" cap="none" strike="noStrike">
                <a:solidFill>
                  <a:schemeClr val="dk1"/>
                </a:solidFill>
                <a:latin typeface="Courier New"/>
                <a:ea typeface="Courier New"/>
                <a:cs typeface="Courier New"/>
                <a:sym typeface="Courier New"/>
              </a:rPr>
              <a:t>    </a:t>
            </a:r>
            <a:r>
              <a:rPr b="0" i="0" lang="en-US" sz="1800" u="none" cap="none" strike="noStrike">
                <a:solidFill>
                  <a:srgbClr val="0000FF"/>
                </a:solidFill>
                <a:latin typeface="Courier New"/>
                <a:ea typeface="Courier New"/>
                <a:cs typeface="Courier New"/>
                <a:sym typeface="Courier New"/>
              </a:rPr>
              <a:t>kernel_size</a:t>
            </a:r>
            <a:r>
              <a:rPr b="0" i="0" lang="en-US" sz="1800" u="none" cap="none" strike="noStrike">
                <a:solidFill>
                  <a:schemeClr val="dk1"/>
                </a:solidFill>
                <a:latin typeface="Courier New"/>
                <a:ea typeface="Courier New"/>
                <a:cs typeface="Courier New"/>
                <a:sym typeface="Courier New"/>
              </a:rPr>
              <a:t>: 5</a:t>
            </a:r>
          </a:p>
          <a:p>
            <a:pPr indent="-114300" lvl="0" marL="0" marR="0" rtl="0" algn="l">
              <a:lnSpc>
                <a:spcPct val="100000"/>
              </a:lnSpc>
              <a:spcBef>
                <a:spcPts val="0"/>
              </a:spcBef>
              <a:spcAft>
                <a:spcPts val="0"/>
              </a:spcAft>
              <a:buClr>
                <a:schemeClr val="dk1"/>
              </a:buClr>
              <a:buSzPct val="100000"/>
              <a:buFont typeface="Courier New"/>
              <a:buNone/>
            </a:pPr>
            <a:r>
              <a:rPr b="0" i="0" lang="en-US" sz="1800" u="none" cap="none" strike="noStrike">
                <a:solidFill>
                  <a:schemeClr val="dk1"/>
                </a:solidFill>
                <a:latin typeface="Courier New"/>
                <a:ea typeface="Courier New"/>
                <a:cs typeface="Courier New"/>
                <a:sym typeface="Courier New"/>
              </a:rPr>
              <a:t>    </a:t>
            </a:r>
            <a:r>
              <a:rPr b="0" i="0" lang="en-US" sz="1800" u="none" cap="none" strike="noStrike">
                <a:solidFill>
                  <a:srgbClr val="0000FF"/>
                </a:solidFill>
                <a:latin typeface="Courier New"/>
                <a:ea typeface="Courier New"/>
                <a:cs typeface="Courier New"/>
                <a:sym typeface="Courier New"/>
              </a:rPr>
              <a:t>stride</a:t>
            </a:r>
            <a:r>
              <a:rPr b="0" i="0" lang="en-US" sz="1800" u="none" cap="none" strike="noStrike">
                <a:solidFill>
                  <a:schemeClr val="dk1"/>
                </a:solidFill>
                <a:latin typeface="Courier New"/>
                <a:ea typeface="Courier New"/>
                <a:cs typeface="Courier New"/>
                <a:sym typeface="Courier New"/>
              </a:rPr>
              <a:t>: 1</a:t>
            </a:r>
          </a:p>
          <a:p>
            <a:pPr indent="-114300" lvl="0" marL="0" marR="0" rtl="0" algn="l">
              <a:lnSpc>
                <a:spcPct val="100000"/>
              </a:lnSpc>
              <a:spcBef>
                <a:spcPts val="0"/>
              </a:spcBef>
              <a:spcAft>
                <a:spcPts val="0"/>
              </a:spcAft>
              <a:buClr>
                <a:schemeClr val="dk1"/>
              </a:buClr>
              <a:buSzPct val="100000"/>
              <a:buFont typeface="Courier New"/>
              <a:buNone/>
            </a:pPr>
            <a:r>
              <a:rPr b="0" i="0" lang="en-US" sz="1800" u="none" cap="none" strike="noStrike">
                <a:solidFill>
                  <a:schemeClr val="dk1"/>
                </a:solidFill>
                <a:latin typeface="Courier New"/>
                <a:ea typeface="Courier New"/>
                <a:cs typeface="Courier New"/>
                <a:sym typeface="Courier New"/>
              </a:rPr>
              <a:t>    </a:t>
            </a:r>
            <a:r>
              <a:rPr b="0" i="0" lang="en-US" sz="1800" u="none" cap="none" strike="noStrike">
                <a:solidFill>
                  <a:srgbClr val="0000FF"/>
                </a:solidFill>
                <a:latin typeface="Courier New"/>
                <a:ea typeface="Courier New"/>
                <a:cs typeface="Courier New"/>
                <a:sym typeface="Courier New"/>
              </a:rPr>
              <a:t>weight_filler</a:t>
            </a:r>
            <a:r>
              <a:rPr b="0" i="0" lang="en-US" sz="1800" u="none" cap="none" strike="noStrike">
                <a:solidFill>
                  <a:schemeClr val="dk1"/>
                </a:solidFill>
                <a:latin typeface="Courier New"/>
                <a:ea typeface="Courier New"/>
                <a:cs typeface="Courier New"/>
                <a:sym typeface="Courier New"/>
              </a:rPr>
              <a:t> {</a:t>
            </a:r>
          </a:p>
          <a:p>
            <a:pPr indent="-114300" lvl="0" marL="0" marR="0" rtl="0" algn="l">
              <a:lnSpc>
                <a:spcPct val="100000"/>
              </a:lnSpc>
              <a:spcBef>
                <a:spcPts val="0"/>
              </a:spcBef>
              <a:spcAft>
                <a:spcPts val="0"/>
              </a:spcAft>
              <a:buClr>
                <a:schemeClr val="dk1"/>
              </a:buClr>
              <a:buSzPct val="100000"/>
              <a:buFont typeface="Courier New"/>
              <a:buNone/>
            </a:pPr>
            <a:r>
              <a:rPr b="0" i="0" lang="en-US" sz="1800" u="none" cap="none" strike="noStrike">
                <a:solidFill>
                  <a:schemeClr val="dk1"/>
                </a:solidFill>
                <a:latin typeface="Courier New"/>
                <a:ea typeface="Courier New"/>
                <a:cs typeface="Courier New"/>
                <a:sym typeface="Courier New"/>
              </a:rPr>
              <a:t>        </a:t>
            </a:r>
            <a:r>
              <a:rPr b="0" i="0" lang="en-US" sz="1800" u="none" cap="none" strike="noStrike">
                <a:solidFill>
                  <a:srgbClr val="0000FF"/>
                </a:solidFill>
                <a:latin typeface="Courier New"/>
                <a:ea typeface="Courier New"/>
                <a:cs typeface="Courier New"/>
                <a:sym typeface="Courier New"/>
              </a:rPr>
              <a:t>type</a:t>
            </a:r>
            <a:r>
              <a:rPr b="0" i="0" lang="en-US" sz="1800" u="none" cap="none" strike="noStrike">
                <a:solidFill>
                  <a:schemeClr val="dk1"/>
                </a:solidFill>
                <a:latin typeface="Courier New"/>
                <a:ea typeface="Courier New"/>
                <a:cs typeface="Courier New"/>
                <a:sym typeface="Courier New"/>
              </a:rPr>
              <a:t>: "xavier"</a:t>
            </a:r>
          </a:p>
          <a:p>
            <a:pPr indent="-114300" lvl="0" marL="0" marR="0" rtl="0" algn="l">
              <a:lnSpc>
                <a:spcPct val="100000"/>
              </a:lnSpc>
              <a:spcBef>
                <a:spcPts val="0"/>
              </a:spcBef>
              <a:spcAft>
                <a:spcPts val="0"/>
              </a:spcAft>
              <a:buClr>
                <a:schemeClr val="dk1"/>
              </a:buClr>
              <a:buSzPct val="100000"/>
              <a:buFont typeface="Courier New"/>
              <a:buNone/>
            </a:pPr>
            <a:r>
              <a:rPr b="0" i="0" lang="en-US" sz="1800" u="none" cap="none" strike="noStrike">
                <a:solidFill>
                  <a:schemeClr val="dk1"/>
                </a:solidFill>
                <a:latin typeface="Courier New"/>
                <a:ea typeface="Courier New"/>
                <a:cs typeface="Courier New"/>
                <a:sym typeface="Courier New"/>
              </a:rPr>
              <a:t>    }</a:t>
            </a:r>
          </a:p>
          <a:p>
            <a:pPr indent="-114300" lvl="0" marL="0" marR="0" rtl="0" algn="l">
              <a:lnSpc>
                <a:spcPct val="100000"/>
              </a:lnSpc>
              <a:spcBef>
                <a:spcPts val="0"/>
              </a:spcBef>
              <a:spcAft>
                <a:spcPts val="0"/>
              </a:spcAft>
              <a:buClr>
                <a:schemeClr val="dk1"/>
              </a:buClr>
              <a:buSzPct val="100000"/>
              <a:buFont typeface="Courier New"/>
              <a:buNone/>
            </a:pPr>
            <a:r>
              <a:rPr b="0" i="0" lang="en-US" sz="1800" u="none" cap="none" strike="noStrike">
                <a:solidFill>
                  <a:schemeClr val="dk1"/>
                </a:solidFill>
                <a:latin typeface="Courier New"/>
                <a:ea typeface="Courier New"/>
                <a:cs typeface="Courier New"/>
                <a:sym typeface="Courier New"/>
              </a:rPr>
              <a:t>}}</a:t>
            </a:r>
          </a:p>
        </p:txBody>
      </p:sp>
      <p:sp>
        <p:nvSpPr>
          <p:cNvPr id="976" name="Shape 976"/>
          <p:cNvSpPr txBox="1"/>
          <p:nvPr/>
        </p:nvSpPr>
        <p:spPr>
          <a:xfrm>
            <a:off x="5135900" y="4713850"/>
            <a:ext cx="4062600" cy="329400"/>
          </a:xfrm>
          <a:prstGeom prst="rect">
            <a:avLst/>
          </a:prstGeom>
          <a:noFill/>
          <a:ln>
            <a:noFill/>
          </a:ln>
        </p:spPr>
        <p:txBody>
          <a:bodyPr anchorCtr="0" anchor="t" bIns="91425" lIns="91425" rIns="91425" wrap="square" tIns="91425">
            <a:noAutofit/>
          </a:bodyPr>
          <a:lstStyle/>
          <a:p>
            <a:pPr indent="-88900" lvl="0" marL="0" marR="0" rtl="0" algn="r">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977" name="Shape 977"/>
          <p:cNvSpPr txBox="1"/>
          <p:nvPr/>
        </p:nvSpPr>
        <p:spPr>
          <a:xfrm>
            <a:off x="381000" y="1156825"/>
            <a:ext cx="4818900" cy="2395800"/>
          </a:xfrm>
          <a:prstGeom prst="rect">
            <a:avLst/>
          </a:prstGeom>
          <a:noFill/>
          <a:ln>
            <a:noFill/>
          </a:ln>
        </p:spPr>
        <p:txBody>
          <a:bodyPr anchorCtr="0" anchor="t" bIns="91425" lIns="91425" rIns="91425" wrap="square" tIns="91425">
            <a:noAutofit/>
          </a:bodyPr>
          <a:lstStyle/>
          <a:p>
            <a:pPr indent="-381000" lvl="0" marL="457200" marR="0" rtl="0" algn="l">
              <a:lnSpc>
                <a:spcPct val="115000"/>
              </a:lnSpc>
              <a:spcBef>
                <a:spcPts val="0"/>
              </a:spcBef>
              <a:spcAft>
                <a:spcPts val="0"/>
              </a:spcAft>
              <a:buClr>
                <a:schemeClr val="dk1"/>
              </a:buClr>
              <a:buSzPct val="100000"/>
              <a:buFont typeface="Arial"/>
              <a:buChar char="-"/>
            </a:pPr>
            <a:r>
              <a:rPr b="0" i="0" lang="en-US" sz="2000" u="none" cap="none" strike="noStrike">
                <a:solidFill>
                  <a:schemeClr val="dk1"/>
                </a:solidFill>
                <a:latin typeface="Cambria"/>
                <a:ea typeface="Cambria"/>
                <a:cs typeface="Cambria"/>
                <a:sym typeface="Cambria"/>
              </a:rPr>
              <a:t>Strongly typed format</a:t>
            </a:r>
          </a:p>
          <a:p>
            <a:pPr indent="-381000" lvl="0" marL="457200" marR="0" rtl="0" algn="l">
              <a:lnSpc>
                <a:spcPct val="115000"/>
              </a:lnSpc>
              <a:spcBef>
                <a:spcPts val="0"/>
              </a:spcBef>
              <a:spcAft>
                <a:spcPts val="0"/>
              </a:spcAft>
              <a:buClr>
                <a:schemeClr val="dk1"/>
              </a:buClr>
              <a:buSzPct val="100000"/>
              <a:buFont typeface="Arial"/>
              <a:buChar char="-"/>
            </a:pPr>
            <a:r>
              <a:rPr b="0" i="0" lang="en-US" sz="2000" u="none" cap="none" strike="noStrike">
                <a:solidFill>
                  <a:schemeClr val="dk1"/>
                </a:solidFill>
                <a:latin typeface="Cambria"/>
                <a:ea typeface="Cambria"/>
                <a:cs typeface="Cambria"/>
                <a:sym typeface="Cambria"/>
              </a:rPr>
              <a:t>Auto-generates code</a:t>
            </a:r>
          </a:p>
          <a:p>
            <a:pPr indent="-381000" lvl="0" marL="457200" marR="0" rtl="0" algn="l">
              <a:lnSpc>
                <a:spcPct val="115000"/>
              </a:lnSpc>
              <a:spcBef>
                <a:spcPts val="0"/>
              </a:spcBef>
              <a:spcAft>
                <a:spcPts val="0"/>
              </a:spcAft>
              <a:buClr>
                <a:schemeClr val="dk1"/>
              </a:buClr>
              <a:buSzPct val="100000"/>
              <a:buFont typeface="Arial"/>
              <a:buChar char="-"/>
            </a:pPr>
            <a:r>
              <a:rPr b="0" i="0" lang="en-US" sz="2000" u="none" cap="none" strike="noStrike">
                <a:solidFill>
                  <a:schemeClr val="dk1"/>
                </a:solidFill>
                <a:latin typeface="Cambria"/>
                <a:ea typeface="Cambria"/>
                <a:cs typeface="Cambria"/>
                <a:sym typeface="Cambria"/>
              </a:rPr>
              <a:t>Developed by Google</a:t>
            </a:r>
          </a:p>
          <a:p>
            <a:pPr indent="-381000" lvl="0" marL="457200" marR="0" rtl="0" algn="l">
              <a:lnSpc>
                <a:spcPct val="115000"/>
              </a:lnSpc>
              <a:spcBef>
                <a:spcPts val="0"/>
              </a:spcBef>
              <a:spcAft>
                <a:spcPts val="0"/>
              </a:spcAft>
              <a:buClr>
                <a:schemeClr val="dk1"/>
              </a:buClr>
              <a:buSzPct val="100000"/>
              <a:buFont typeface="Arial"/>
              <a:buChar char="-"/>
            </a:pPr>
            <a:r>
              <a:rPr b="0" i="0" lang="en-US" sz="2000" u="none" cap="none" strike="noStrike">
                <a:solidFill>
                  <a:schemeClr val="dk1"/>
                </a:solidFill>
                <a:latin typeface="Cambria"/>
                <a:ea typeface="Cambria"/>
                <a:cs typeface="Cambria"/>
                <a:sym typeface="Cambria"/>
              </a:rPr>
              <a:t>Defines Net / Layer / Solver</a:t>
            </a:r>
            <a:br>
              <a:rPr b="0" i="0" lang="en-US" sz="2000" u="none" cap="none" strike="noStrike">
                <a:solidFill>
                  <a:schemeClr val="dk1"/>
                </a:solidFill>
                <a:latin typeface="Cambria"/>
                <a:ea typeface="Cambria"/>
                <a:cs typeface="Cambria"/>
                <a:sym typeface="Cambria"/>
              </a:rPr>
            </a:br>
            <a:r>
              <a:rPr b="0" i="0" lang="en-US" sz="2000" u="none" cap="none" strike="noStrike">
                <a:solidFill>
                  <a:schemeClr val="dk1"/>
                </a:solidFill>
                <a:latin typeface="Cambria"/>
                <a:ea typeface="Cambria"/>
                <a:cs typeface="Cambria"/>
                <a:sym typeface="Cambria"/>
              </a:rPr>
              <a:t>schemas in </a:t>
            </a:r>
            <a:r>
              <a:rPr b="1" i="0" lang="en-US" sz="2000" u="none" cap="none" strike="noStrike">
                <a:solidFill>
                  <a:schemeClr val="dk1"/>
                </a:solidFill>
                <a:latin typeface="Cambria"/>
                <a:ea typeface="Cambria"/>
                <a:cs typeface="Cambria"/>
                <a:sym typeface="Cambria"/>
              </a:rPr>
              <a:t>caffe.proto</a:t>
            </a: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81" name="Shape 981"/>
        <p:cNvGrpSpPr/>
        <p:nvPr/>
      </p:nvGrpSpPr>
      <p:grpSpPr>
        <a:xfrm>
          <a:off x="0" y="0"/>
          <a:ext cx="0" cy="0"/>
          <a:chOff x="0" y="0"/>
          <a:chExt cx="0" cy="0"/>
        </a:xfrm>
      </p:grpSpPr>
      <p:sp>
        <p:nvSpPr>
          <p:cNvPr id="982" name="Shape 982"/>
          <p:cNvSpPr/>
          <p:nvPr/>
        </p:nvSpPr>
        <p:spPr>
          <a:xfrm>
            <a:off x="266700" y="0"/>
            <a:ext cx="8610371" cy="2065452"/>
          </a:xfrm>
          <a:prstGeom prst="rect">
            <a:avLst/>
          </a:prstGeom>
          <a:gradFill>
            <a:gsLst>
              <a:gs pos="0">
                <a:srgbClr val="3865B4"/>
              </a:gs>
              <a:gs pos="25000">
                <a:srgbClr val="3865B4"/>
              </a:gs>
              <a:gs pos="94000">
                <a:srgbClr val="3A3838"/>
              </a:gs>
              <a:gs pos="100000">
                <a:srgbClr val="3A3838"/>
              </a:gs>
            </a:gsLst>
            <a:lin ang="4200000" scaled="0"/>
          </a:gradFill>
          <a:ln>
            <a:noFill/>
          </a:ln>
        </p:spPr>
        <p:txBody>
          <a:bodyPr anchorCtr="0" anchor="ctr" bIns="45700" lIns="91425" rIns="91425" wrap="square" tIns="45700">
            <a:noAutofit/>
          </a:bodyPr>
          <a:lstStyle/>
          <a:p>
            <a:pPr indent="-114300" lvl="0" marL="0" marR="0" rtl="0" algn="ctr">
              <a:lnSpc>
                <a:spcPct val="100000"/>
              </a:lnSpc>
              <a:spcBef>
                <a:spcPts val="0"/>
              </a:spcBef>
              <a:spcAft>
                <a:spcPts val="0"/>
              </a:spcAft>
              <a:buClr>
                <a:schemeClr val="lt1"/>
              </a:buClr>
              <a:buSzPct val="100000"/>
              <a:buFont typeface="Cambria"/>
              <a:buNone/>
            </a:pPr>
            <a:r>
              <a:t/>
            </a:r>
            <a:endParaRPr b="0" i="0" sz="1800" u="none" cap="none" strike="noStrike">
              <a:solidFill>
                <a:srgbClr val="FFFFFF"/>
              </a:solidFill>
              <a:latin typeface="Cambria"/>
              <a:ea typeface="Cambria"/>
              <a:cs typeface="Cambria"/>
              <a:sym typeface="Cambria"/>
            </a:endParaRPr>
          </a:p>
        </p:txBody>
      </p:sp>
      <p:pic>
        <p:nvPicPr>
          <p:cNvPr id="983" name="Shape 983"/>
          <p:cNvPicPr preferRelativeResize="0"/>
          <p:nvPr/>
        </p:nvPicPr>
        <p:blipFill rotWithShape="1">
          <a:blip r:embed="rId3">
            <a:alphaModFix/>
          </a:blip>
          <a:srcRect b="0" l="0" r="0" t="0"/>
          <a:stretch/>
        </p:blipFill>
        <p:spPr>
          <a:xfrm>
            <a:off x="-114" y="0"/>
            <a:ext cx="9070848" cy="5138356"/>
          </a:xfrm>
          <a:prstGeom prst="rect">
            <a:avLst/>
          </a:prstGeom>
          <a:noFill/>
          <a:ln>
            <a:noFill/>
          </a:ln>
        </p:spPr>
      </p:pic>
      <p:sp>
        <p:nvSpPr>
          <p:cNvPr id="984" name="Shape 984"/>
          <p:cNvSpPr txBox="1"/>
          <p:nvPr>
            <p:ph type="title"/>
          </p:nvPr>
        </p:nvSpPr>
        <p:spPr>
          <a:xfrm>
            <a:off x="884419" y="620010"/>
            <a:ext cx="7375161" cy="994172"/>
          </a:xfrm>
          <a:prstGeom prst="rect">
            <a:avLst/>
          </a:prstGeom>
          <a:noFill/>
          <a:ln>
            <a:noFill/>
          </a:ln>
        </p:spPr>
        <p:txBody>
          <a:bodyPr anchorCtr="0" anchor="ctr" bIns="45700" lIns="91425" rIns="91425" wrap="square" tIns="45700">
            <a:noAutofit/>
          </a:bodyPr>
          <a:lstStyle/>
          <a:p>
            <a:pPr indent="-74837" lvl="0" marL="0" marR="0" rtl="0" algn="ctr">
              <a:lnSpc>
                <a:spcPct val="90000"/>
              </a:lnSpc>
              <a:spcBef>
                <a:spcPts val="0"/>
              </a:spcBef>
              <a:spcAft>
                <a:spcPts val="0"/>
              </a:spcAft>
              <a:buClr>
                <a:schemeClr val="dk1"/>
              </a:buClr>
              <a:buSzPct val="39285"/>
              <a:buFont typeface="Cambria"/>
              <a:buNone/>
            </a:pPr>
            <a:r>
              <a:t/>
            </a:r>
            <a:endParaRPr b="0" i="0" sz="3000" u="none" cap="none" strike="noStrike">
              <a:solidFill>
                <a:srgbClr val="FFFFFF"/>
              </a:solidFill>
              <a:latin typeface="Cambria"/>
              <a:ea typeface="Cambria"/>
              <a:cs typeface="Cambria"/>
              <a:sym typeface="Cambria"/>
            </a:endParaRPr>
          </a:p>
          <a:p>
            <a:pPr indent="-190500" lvl="0" marL="0" marR="0" rtl="0" algn="ctr">
              <a:lnSpc>
                <a:spcPct val="90000"/>
              </a:lnSpc>
              <a:spcBef>
                <a:spcPts val="0"/>
              </a:spcBef>
              <a:buClr>
                <a:schemeClr val="dk1"/>
              </a:buClr>
              <a:buSzPct val="100000"/>
              <a:buFont typeface="Cambria"/>
              <a:buNone/>
            </a:pPr>
            <a:r>
              <a:t/>
            </a:r>
            <a:endParaRPr b="0" i="0" sz="3000" u="none" cap="none" strike="noStrike">
              <a:solidFill>
                <a:srgbClr val="FFFFFF"/>
              </a:solidFill>
              <a:latin typeface="Cambria"/>
              <a:ea typeface="Cambria"/>
              <a:cs typeface="Cambria"/>
              <a:sym typeface="Cambria"/>
            </a:endParaRPr>
          </a:p>
        </p:txBody>
      </p:sp>
      <p:sp>
        <p:nvSpPr>
          <p:cNvPr id="985" name="Shape 985"/>
          <p:cNvSpPr txBox="1"/>
          <p:nvPr>
            <p:ph idx="12" type="sldNum"/>
          </p:nvPr>
        </p:nvSpPr>
        <p:spPr>
          <a:xfrm>
            <a:off x="8119447" y="4667776"/>
            <a:ext cx="428046" cy="235550"/>
          </a:xfrm>
          <a:prstGeom prst="rect">
            <a:avLst/>
          </a:prstGeom>
          <a:noFill/>
          <a:ln>
            <a:noFill/>
          </a:ln>
        </p:spPr>
        <p:txBody>
          <a:bodyPr anchorCtr="0" anchor="ctr" bIns="45700" lIns="91425" rIns="91425" wrap="square" tIns="45700">
            <a:noAutofit/>
          </a:bodyPr>
          <a:lstStyle/>
          <a:p>
            <a:pPr indent="-50800" lvl="0" marL="0" marR="0" rtl="0" algn="r">
              <a:lnSpc>
                <a:spcPct val="100000"/>
              </a:lnSpc>
              <a:spcBef>
                <a:spcPts val="0"/>
              </a:spcBef>
              <a:spcAft>
                <a:spcPts val="0"/>
              </a:spcAft>
              <a:buClr>
                <a:srgbClr val="898989"/>
              </a:buClr>
              <a:buSzPct val="100000"/>
              <a:buFont typeface="Cambria"/>
              <a:buNone/>
            </a:pPr>
            <a:fld id="{00000000-1234-1234-1234-123412341234}" type="slidenum">
              <a:rPr b="0" i="0" lang="en-US" sz="800" u="none" cap="none" strike="noStrike">
                <a:solidFill>
                  <a:srgbClr val="898989"/>
                </a:solidFill>
                <a:latin typeface="Cambria"/>
                <a:ea typeface="Cambria"/>
                <a:cs typeface="Cambria"/>
                <a:sym typeface="Cambria"/>
              </a:rPr>
              <a:t>‹#›</a:t>
            </a:fld>
          </a:p>
        </p:txBody>
      </p:sp>
      <p:sp>
        <p:nvSpPr>
          <p:cNvPr id="986" name="Shape 986"/>
          <p:cNvSpPr txBox="1"/>
          <p:nvPr/>
        </p:nvSpPr>
        <p:spPr>
          <a:xfrm>
            <a:off x="0" y="639945"/>
            <a:ext cx="9143885" cy="857400"/>
          </a:xfrm>
          <a:prstGeom prst="rect">
            <a:avLst/>
          </a:prstGeom>
          <a:noFill/>
          <a:ln>
            <a:noFill/>
          </a:ln>
        </p:spPr>
        <p:txBody>
          <a:bodyPr anchorCtr="0" anchor="b" bIns="91425" lIns="91425" rIns="91425" wrap="square" tIns="91425">
            <a:noAutofit/>
          </a:bodyPr>
          <a:lstStyle/>
          <a:p>
            <a:pPr indent="-254000" lvl="0" marL="0" marR="0" rtl="0" algn="ctr">
              <a:lnSpc>
                <a:spcPct val="100000"/>
              </a:lnSpc>
              <a:spcBef>
                <a:spcPts val="0"/>
              </a:spcBef>
              <a:buClr>
                <a:schemeClr val="dk1"/>
              </a:buClr>
              <a:buSzPct val="100000"/>
              <a:buFont typeface="Arial"/>
              <a:buNone/>
            </a:pPr>
            <a:r>
              <a:rPr b="0" i="0" lang="en-US" sz="4000" u="none" cap="none" strike="noStrike">
                <a:solidFill>
                  <a:schemeClr val="lt1"/>
                </a:solidFill>
                <a:latin typeface="Cambria"/>
                <a:ea typeface="Cambria"/>
                <a:cs typeface="Cambria"/>
                <a:sym typeface="Cambria"/>
              </a:rPr>
              <a:t>Coffee Break (5 minutes)</a:t>
            </a:r>
          </a:p>
        </p:txBody>
      </p:sp>
      <p:pic>
        <p:nvPicPr>
          <p:cNvPr id="987" name="Shape 987"/>
          <p:cNvPicPr preferRelativeResize="0"/>
          <p:nvPr/>
        </p:nvPicPr>
        <p:blipFill rotWithShape="1">
          <a:blip r:embed="rId4">
            <a:alphaModFix/>
          </a:blip>
          <a:srcRect b="0" l="0" r="0" t="0"/>
          <a:stretch/>
        </p:blipFill>
        <p:spPr>
          <a:xfrm>
            <a:off x="1257250" y="1856077"/>
            <a:ext cx="1611849" cy="1795169"/>
          </a:xfrm>
          <a:prstGeom prst="rect">
            <a:avLst/>
          </a:prstGeom>
          <a:noFill/>
          <a:ln>
            <a:noFill/>
          </a:ln>
        </p:spPr>
      </p:pic>
      <p:sp>
        <p:nvSpPr>
          <p:cNvPr id="988" name="Shape 988"/>
          <p:cNvSpPr txBox="1"/>
          <p:nvPr/>
        </p:nvSpPr>
        <p:spPr>
          <a:xfrm>
            <a:off x="1238184" y="3625543"/>
            <a:ext cx="1976100" cy="457200"/>
          </a:xfrm>
          <a:prstGeom prst="rect">
            <a:avLst/>
          </a:prstGeom>
          <a:noFill/>
          <a:ln>
            <a:noFill/>
          </a:ln>
        </p:spPr>
        <p:txBody>
          <a:bodyPr anchorCtr="0" anchor="t" bIns="91425" lIns="91425" rIns="91425" wrap="square" tIns="91425">
            <a:noAutofit/>
          </a:bodyPr>
          <a:lstStyle/>
          <a:p>
            <a:pPr indent="-76200" lvl="0" marL="0" marR="0" rtl="0" algn="ctr">
              <a:lnSpc>
                <a:spcPct val="100000"/>
              </a:lnSpc>
              <a:spcBef>
                <a:spcPts val="0"/>
              </a:spcBef>
              <a:spcAft>
                <a:spcPts val="0"/>
              </a:spcAft>
              <a:buClr>
                <a:schemeClr val="hlink"/>
              </a:buClr>
              <a:buSzPct val="100000"/>
              <a:buFont typeface="Arial"/>
              <a:buNone/>
            </a:pPr>
            <a:r>
              <a:rPr b="1" i="0" lang="en-US" sz="1200" u="sng" cap="none" strike="noStrike">
                <a:solidFill>
                  <a:schemeClr val="hlink"/>
                </a:solidFill>
                <a:latin typeface="Arial"/>
                <a:ea typeface="Arial"/>
                <a:cs typeface="Arial"/>
                <a:sym typeface="Arial"/>
                <a:hlinkClick r:id="rId5"/>
              </a:rPr>
              <a:t>caffe.berkeleyvision.org</a:t>
            </a:r>
          </a:p>
        </p:txBody>
      </p:sp>
      <p:sp>
        <p:nvSpPr>
          <p:cNvPr id="989" name="Shape 989"/>
          <p:cNvSpPr txBox="1"/>
          <p:nvPr/>
        </p:nvSpPr>
        <p:spPr>
          <a:xfrm>
            <a:off x="1553520" y="3957221"/>
            <a:ext cx="1755900" cy="457200"/>
          </a:xfrm>
          <a:prstGeom prst="rect">
            <a:avLst/>
          </a:prstGeom>
          <a:noFill/>
          <a:ln>
            <a:noFill/>
          </a:ln>
        </p:spPr>
        <p:txBody>
          <a:bodyPr anchorCtr="0" anchor="t" bIns="91425" lIns="91425" rIns="91425" wrap="square" tIns="91425">
            <a:noAutofit/>
          </a:bodyPr>
          <a:lstStyle/>
          <a:p>
            <a:pPr indent="-76200" lvl="0" marL="0" marR="0" rtl="0" algn="r">
              <a:lnSpc>
                <a:spcPct val="100000"/>
              </a:lnSpc>
              <a:spcBef>
                <a:spcPts val="0"/>
              </a:spcBef>
              <a:spcAft>
                <a:spcPts val="0"/>
              </a:spcAft>
              <a:buClr>
                <a:schemeClr val="hlink"/>
              </a:buClr>
              <a:buSzPct val="100000"/>
              <a:buFont typeface="Arial"/>
              <a:buNone/>
            </a:pPr>
            <a:r>
              <a:rPr b="0" i="0" lang="en-US" sz="1200" u="sng" cap="none" strike="noStrike">
                <a:solidFill>
                  <a:schemeClr val="hlink"/>
                </a:solidFill>
                <a:latin typeface="Arial"/>
                <a:ea typeface="Arial"/>
                <a:cs typeface="Arial"/>
                <a:sym typeface="Arial"/>
                <a:hlinkClick r:id="rId6"/>
              </a:rPr>
              <a:t>github.com/BVLC/caffe</a:t>
            </a:r>
          </a:p>
        </p:txBody>
      </p:sp>
      <p:pic>
        <p:nvPicPr>
          <p:cNvPr id="990" name="Shape 990"/>
          <p:cNvPicPr preferRelativeResize="0"/>
          <p:nvPr/>
        </p:nvPicPr>
        <p:blipFill rotWithShape="1">
          <a:blip r:embed="rId7">
            <a:alphaModFix/>
          </a:blip>
          <a:srcRect b="0" l="0" r="0" t="0"/>
          <a:stretch/>
        </p:blipFill>
        <p:spPr>
          <a:xfrm>
            <a:off x="3860547" y="2685463"/>
            <a:ext cx="2562406" cy="1440725"/>
          </a:xfrm>
          <a:prstGeom prst="rect">
            <a:avLst/>
          </a:prstGeom>
          <a:noFill/>
          <a:ln>
            <a:noFill/>
          </a:ln>
        </p:spPr>
      </p:pic>
      <p:pic>
        <p:nvPicPr>
          <p:cNvPr id="991" name="Shape 991"/>
          <p:cNvPicPr preferRelativeResize="0"/>
          <p:nvPr/>
        </p:nvPicPr>
        <p:blipFill rotWithShape="1">
          <a:blip r:embed="rId8">
            <a:alphaModFix/>
          </a:blip>
          <a:srcRect b="0" l="0" r="0" t="0"/>
          <a:stretch/>
        </p:blipFill>
        <p:spPr>
          <a:xfrm>
            <a:off x="6536531" y="2137289"/>
            <a:ext cx="1907707" cy="1098142"/>
          </a:xfrm>
          <a:prstGeom prst="rect">
            <a:avLst/>
          </a:prstGeom>
          <a:noFill/>
          <a:ln>
            <a:noFill/>
          </a:ln>
        </p:spPr>
      </p:pic>
      <p:pic>
        <p:nvPicPr>
          <p:cNvPr id="992" name="Shape 992"/>
          <p:cNvPicPr preferRelativeResize="0"/>
          <p:nvPr/>
        </p:nvPicPr>
        <p:blipFill rotWithShape="1">
          <a:blip r:embed="rId9">
            <a:alphaModFix/>
          </a:blip>
          <a:srcRect b="0" l="0" r="0" t="0"/>
          <a:stretch/>
        </p:blipFill>
        <p:spPr>
          <a:xfrm>
            <a:off x="1334008" y="3991443"/>
            <a:ext cx="281680" cy="28168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6" name="Shape 996"/>
        <p:cNvGrpSpPr/>
        <p:nvPr/>
      </p:nvGrpSpPr>
      <p:grpSpPr>
        <a:xfrm>
          <a:off x="0" y="0"/>
          <a:ext cx="0" cy="0"/>
          <a:chOff x="0" y="0"/>
          <a:chExt cx="0" cy="0"/>
        </a:xfrm>
      </p:grpSpPr>
      <p:sp>
        <p:nvSpPr>
          <p:cNvPr id="997" name="Shape 997"/>
          <p:cNvSpPr txBox="1"/>
          <p:nvPr>
            <p:ph type="title"/>
          </p:nvPr>
        </p:nvSpPr>
        <p:spPr>
          <a:xfrm>
            <a:off x="457200" y="-22622"/>
            <a:ext cx="8229600" cy="857400"/>
          </a:xfrm>
          <a:prstGeom prst="rect">
            <a:avLst/>
          </a:prstGeom>
          <a:noFill/>
          <a:ln>
            <a:noFill/>
          </a:ln>
        </p:spPr>
        <p:txBody>
          <a:bodyPr anchorCtr="0" anchor="b" bIns="91425" lIns="91425" rIns="91425" wrap="square" tIns="91425">
            <a:noAutofit/>
          </a:bodyPr>
          <a:lstStyle/>
          <a:p>
            <a:pPr indent="-190500" lvl="0" marL="0" marR="0" rtl="0" algn="l">
              <a:lnSpc>
                <a:spcPct val="100000"/>
              </a:lnSpc>
              <a:spcBef>
                <a:spcPts val="0"/>
              </a:spcBef>
              <a:spcAft>
                <a:spcPts val="0"/>
              </a:spcAft>
              <a:buClr>
                <a:schemeClr val="dk1"/>
              </a:buClr>
              <a:buSzPct val="100000"/>
              <a:buFont typeface="Arial"/>
              <a:buNone/>
            </a:pPr>
            <a:r>
              <a:rPr b="0" i="0" lang="en-US" sz="3000" u="sng" cap="none" strike="noStrike">
                <a:solidFill>
                  <a:schemeClr val="dk1"/>
                </a:solidFill>
                <a:latin typeface="Cambria"/>
                <a:ea typeface="Cambria"/>
                <a:cs typeface="Cambria"/>
                <a:sym typeface="Cambria"/>
              </a:rPr>
              <a:t>Net</a:t>
            </a:r>
          </a:p>
        </p:txBody>
      </p:sp>
      <p:sp>
        <p:nvSpPr>
          <p:cNvPr id="998" name="Shape 998"/>
          <p:cNvSpPr txBox="1"/>
          <p:nvPr>
            <p:ph idx="12" type="sldNum"/>
          </p:nvPr>
        </p:nvSpPr>
        <p:spPr>
          <a:xfrm>
            <a:off x="8556784" y="4749851"/>
            <a:ext cx="548700" cy="393600"/>
          </a:xfrm>
          <a:prstGeom prst="rect">
            <a:avLst/>
          </a:prstGeom>
          <a:noFill/>
          <a:ln>
            <a:noFill/>
          </a:ln>
        </p:spPr>
        <p:txBody>
          <a:bodyPr anchorCtr="0" anchor="ctr" bIns="91425" lIns="91425" rIns="91425" wrap="square" tIns="91425">
            <a:noAutofit/>
          </a:bodyPr>
          <a:lstStyle/>
          <a:p>
            <a:pPr indent="-57150" lvl="0" marL="0" marR="0" rtl="0" algn="r">
              <a:spcBef>
                <a:spcPts val="0"/>
              </a:spcBef>
              <a:buClr>
                <a:schemeClr val="dk2"/>
              </a:buClr>
              <a:buSzPct val="100000"/>
              <a:buFont typeface="Cambria"/>
              <a:buNone/>
            </a:pPr>
            <a:fld id="{00000000-1234-1234-1234-123412341234}" type="slidenum">
              <a:rPr b="0" i="0" lang="en-US" sz="900" u="none" cap="none" strike="noStrike">
                <a:solidFill>
                  <a:schemeClr val="dk2"/>
                </a:solidFill>
                <a:latin typeface="Cambria"/>
                <a:ea typeface="Cambria"/>
                <a:cs typeface="Cambria"/>
                <a:sym typeface="Cambria"/>
              </a:rPr>
              <a:t>‹#›</a:t>
            </a:fld>
          </a:p>
        </p:txBody>
      </p:sp>
      <p:sp>
        <p:nvSpPr>
          <p:cNvPr id="999" name="Shape 999"/>
          <p:cNvSpPr txBox="1"/>
          <p:nvPr>
            <p:ph idx="1" type="body"/>
          </p:nvPr>
        </p:nvSpPr>
        <p:spPr>
          <a:xfrm>
            <a:off x="1478661" y="1285693"/>
            <a:ext cx="3421952" cy="2286218"/>
          </a:xfrm>
          <a:prstGeom prst="rect">
            <a:avLst/>
          </a:prstGeom>
          <a:noFill/>
          <a:ln cap="flat" cmpd="sng" w="9525">
            <a:solidFill>
              <a:srgbClr val="BFBFBF"/>
            </a:solidFill>
            <a:prstDash val="solid"/>
            <a:round/>
            <a:headEnd len="med" w="med" type="none"/>
            <a:tailEnd len="med" w="med" type="none"/>
          </a:ln>
        </p:spPr>
        <p:txBody>
          <a:bodyPr anchorCtr="0" anchor="t" bIns="91425" lIns="91425" rIns="91425" wrap="square" tIns="91425">
            <a:noAutofit/>
          </a:bodyPr>
          <a:lstStyle/>
          <a:p>
            <a:pPr indent="-114300" lvl="0" marL="0" marR="0" rtl="0" algn="l">
              <a:lnSpc>
                <a:spcPct val="100000"/>
              </a:lnSpc>
              <a:spcBef>
                <a:spcPts val="0"/>
              </a:spcBef>
              <a:spcAft>
                <a:spcPts val="0"/>
              </a:spcAft>
              <a:buClr>
                <a:schemeClr val="dk1"/>
              </a:buClr>
              <a:buSzPct val="100000"/>
              <a:buFont typeface="Courier New"/>
              <a:buNone/>
            </a:pPr>
            <a:r>
              <a:rPr b="1" i="0" lang="en-US" sz="1800" u="none" cap="none" strike="noStrike">
                <a:solidFill>
                  <a:srgbClr val="0000FF"/>
                </a:solidFill>
                <a:latin typeface="Courier New"/>
                <a:ea typeface="Courier New"/>
                <a:cs typeface="Courier New"/>
                <a:sym typeface="Courier New"/>
              </a:rPr>
              <a:t>name</a:t>
            </a:r>
            <a:r>
              <a:rPr b="0" i="0" lang="en-US" sz="1800" u="none" cap="none" strike="noStrike">
                <a:solidFill>
                  <a:schemeClr val="dk1"/>
                </a:solidFill>
                <a:latin typeface="Courier New"/>
                <a:ea typeface="Courier New"/>
                <a:cs typeface="Courier New"/>
                <a:sym typeface="Courier New"/>
              </a:rPr>
              <a:t>: "dummy-net"</a:t>
            </a:r>
          </a:p>
          <a:p>
            <a:pPr indent="-114300" lvl="0" marL="0" marR="0" rtl="0" algn="l">
              <a:lnSpc>
                <a:spcPct val="100000"/>
              </a:lnSpc>
              <a:spcBef>
                <a:spcPts val="0"/>
              </a:spcBef>
              <a:spcAft>
                <a:spcPts val="0"/>
              </a:spcAft>
              <a:buClr>
                <a:schemeClr val="dk1"/>
              </a:buClr>
              <a:buSzPct val="100000"/>
              <a:buFont typeface="Courier New"/>
              <a:buNone/>
            </a:pPr>
            <a:r>
              <a:rPr b="1" i="0" lang="en-US" sz="1800" u="none" cap="none" strike="noStrike">
                <a:solidFill>
                  <a:srgbClr val="0000FF"/>
                </a:solidFill>
                <a:latin typeface="Courier New"/>
                <a:ea typeface="Courier New"/>
                <a:cs typeface="Courier New"/>
                <a:sym typeface="Courier New"/>
              </a:rPr>
              <a:t>layer </a:t>
            </a:r>
            <a:r>
              <a:rPr b="0" i="0" lang="en-US" sz="1800" u="none" cap="none" strike="noStrike">
                <a:solidFill>
                  <a:schemeClr val="dk1"/>
                </a:solidFill>
                <a:latin typeface="Courier New"/>
                <a:ea typeface="Courier New"/>
                <a:cs typeface="Courier New"/>
                <a:sym typeface="Courier New"/>
              </a:rPr>
              <a:t>{ name: "data" …}</a:t>
            </a:r>
          </a:p>
          <a:p>
            <a:pPr indent="-114300" lvl="0" marL="0" marR="0" rtl="0" algn="l">
              <a:lnSpc>
                <a:spcPct val="100000"/>
              </a:lnSpc>
              <a:spcBef>
                <a:spcPts val="600"/>
              </a:spcBef>
              <a:spcAft>
                <a:spcPts val="0"/>
              </a:spcAft>
              <a:buClr>
                <a:schemeClr val="dk1"/>
              </a:buClr>
              <a:buSzPct val="100000"/>
              <a:buFont typeface="Courier New"/>
              <a:buNone/>
            </a:pPr>
            <a:r>
              <a:rPr b="1" i="0" lang="en-US" sz="1800" u="none" cap="none" strike="noStrike">
                <a:solidFill>
                  <a:srgbClr val="0000FF"/>
                </a:solidFill>
                <a:latin typeface="Courier New"/>
                <a:ea typeface="Courier New"/>
                <a:cs typeface="Courier New"/>
                <a:sym typeface="Courier New"/>
              </a:rPr>
              <a:t>layer </a:t>
            </a:r>
            <a:r>
              <a:rPr b="0" i="0" lang="en-US" sz="1800" u="none" cap="none" strike="noStrike">
                <a:solidFill>
                  <a:schemeClr val="dk1"/>
                </a:solidFill>
                <a:latin typeface="Courier New"/>
                <a:ea typeface="Courier New"/>
                <a:cs typeface="Courier New"/>
                <a:sym typeface="Courier New"/>
              </a:rPr>
              <a:t>{ name: "conv" …}</a:t>
            </a:r>
          </a:p>
          <a:p>
            <a:pPr indent="-114300" lvl="0" marL="0" marR="0" rtl="0" algn="l">
              <a:lnSpc>
                <a:spcPct val="100000"/>
              </a:lnSpc>
              <a:spcBef>
                <a:spcPts val="600"/>
              </a:spcBef>
              <a:spcAft>
                <a:spcPts val="0"/>
              </a:spcAft>
              <a:buClr>
                <a:schemeClr val="dk1"/>
              </a:buClr>
              <a:buSzPct val="100000"/>
              <a:buFont typeface="Courier New"/>
              <a:buNone/>
            </a:pPr>
            <a:r>
              <a:rPr b="1" i="0" lang="en-US" sz="1800" u="none" cap="none" strike="noStrike">
                <a:solidFill>
                  <a:srgbClr val="0000FF"/>
                </a:solidFill>
                <a:latin typeface="Courier New"/>
                <a:ea typeface="Courier New"/>
                <a:cs typeface="Courier New"/>
                <a:sym typeface="Courier New"/>
              </a:rPr>
              <a:t>layer </a:t>
            </a:r>
            <a:r>
              <a:rPr b="0" i="0" lang="en-US" sz="1800" u="none" cap="none" strike="noStrike">
                <a:solidFill>
                  <a:schemeClr val="dk1"/>
                </a:solidFill>
                <a:latin typeface="Courier New"/>
                <a:ea typeface="Courier New"/>
                <a:cs typeface="Courier New"/>
                <a:sym typeface="Courier New"/>
              </a:rPr>
              <a:t>{ name: "pool" …}</a:t>
            </a:r>
          </a:p>
          <a:p>
            <a:pPr indent="-114300" lvl="0" marL="0" marR="0" rtl="0" algn="l">
              <a:lnSpc>
                <a:spcPct val="100000"/>
              </a:lnSpc>
              <a:spcBef>
                <a:spcPts val="600"/>
              </a:spcBef>
              <a:spcAft>
                <a:spcPts val="0"/>
              </a:spcAft>
              <a:buClr>
                <a:schemeClr val="dk1"/>
              </a:buClr>
              <a:buSzPct val="100000"/>
              <a:buFont typeface="Courier New"/>
              <a:buNone/>
            </a:pPr>
            <a:r>
              <a:rPr b="0" i="0" lang="en-US" sz="1800" u="none" cap="none" strike="noStrike">
                <a:solidFill>
                  <a:srgbClr val="000000"/>
                </a:solidFill>
                <a:latin typeface="Courier New"/>
                <a:ea typeface="Courier New"/>
                <a:cs typeface="Courier New"/>
                <a:sym typeface="Courier New"/>
              </a:rPr>
              <a:t>    … more layers …</a:t>
            </a:r>
          </a:p>
          <a:p>
            <a:pPr indent="-114300" lvl="0" marL="0" marR="0" rtl="0" algn="l">
              <a:lnSpc>
                <a:spcPct val="100000"/>
              </a:lnSpc>
              <a:spcBef>
                <a:spcPts val="600"/>
              </a:spcBef>
              <a:spcAft>
                <a:spcPts val="0"/>
              </a:spcAft>
              <a:buClr>
                <a:schemeClr val="dk1"/>
              </a:buClr>
              <a:buSzPct val="100000"/>
              <a:buFont typeface="Courier New"/>
              <a:buNone/>
            </a:pPr>
            <a:r>
              <a:rPr b="1" i="0" lang="en-US" sz="1800" u="none" cap="none" strike="noStrike">
                <a:solidFill>
                  <a:srgbClr val="0000FF"/>
                </a:solidFill>
                <a:latin typeface="Courier New"/>
                <a:ea typeface="Courier New"/>
                <a:cs typeface="Courier New"/>
                <a:sym typeface="Courier New"/>
              </a:rPr>
              <a:t>layer </a:t>
            </a:r>
            <a:r>
              <a:rPr b="0" i="0" lang="en-US" sz="1800" u="none" cap="none" strike="noStrike">
                <a:solidFill>
                  <a:schemeClr val="dk1"/>
                </a:solidFill>
                <a:latin typeface="Courier New"/>
                <a:ea typeface="Courier New"/>
                <a:cs typeface="Courier New"/>
                <a:sym typeface="Courier New"/>
              </a:rPr>
              <a:t>{ name: "loss" …}</a:t>
            </a:r>
          </a:p>
        </p:txBody>
      </p:sp>
      <p:sp>
        <p:nvSpPr>
          <p:cNvPr id="1000" name="Shape 1000"/>
          <p:cNvSpPr txBox="1"/>
          <p:nvPr>
            <p:ph idx="1" type="body"/>
          </p:nvPr>
        </p:nvSpPr>
        <p:spPr>
          <a:xfrm>
            <a:off x="457200" y="778908"/>
            <a:ext cx="5643563" cy="1074738"/>
          </a:xfrm>
          <a:prstGeom prst="rect">
            <a:avLst/>
          </a:prstGeom>
          <a:noFill/>
          <a:ln>
            <a:noFill/>
          </a:ln>
        </p:spPr>
        <p:txBody>
          <a:bodyPr anchorCtr="0" anchor="t" bIns="91425" lIns="91425" rIns="91425" wrap="square" tIns="91425">
            <a:noAutofit/>
          </a:bodyPr>
          <a:lstStyle/>
          <a:p>
            <a:pPr indent="-127000" lvl="0" marL="0" marR="0" rtl="0" algn="l">
              <a:lnSpc>
                <a:spcPct val="100000"/>
              </a:lnSpc>
              <a:spcBef>
                <a:spcPts val="0"/>
              </a:spcBef>
              <a:spcAft>
                <a:spcPts val="0"/>
              </a:spcAft>
              <a:buClr>
                <a:schemeClr val="dk1"/>
              </a:buClr>
              <a:buSzPct val="100000"/>
              <a:buFont typeface="Arial"/>
              <a:buNone/>
            </a:pPr>
            <a:r>
              <a:rPr b="0" i="0" lang="en-US" sz="2000" u="none" cap="none" strike="noStrike">
                <a:solidFill>
                  <a:schemeClr val="dk1"/>
                </a:solidFill>
                <a:latin typeface="Cambria"/>
                <a:ea typeface="Cambria"/>
                <a:cs typeface="Cambria"/>
                <a:sym typeface="Cambria"/>
              </a:rPr>
              <a:t>A network is a set of layers and their connections:</a:t>
            </a:r>
          </a:p>
        </p:txBody>
      </p:sp>
      <p:sp>
        <p:nvSpPr>
          <p:cNvPr id="1001" name="Shape 1001"/>
          <p:cNvSpPr txBox="1"/>
          <p:nvPr>
            <p:ph idx="1" type="body"/>
          </p:nvPr>
        </p:nvSpPr>
        <p:spPr>
          <a:xfrm>
            <a:off x="476425" y="3608022"/>
            <a:ext cx="4602163" cy="1455737"/>
          </a:xfrm>
          <a:prstGeom prst="rect">
            <a:avLst/>
          </a:prstGeom>
          <a:noFill/>
          <a:ln>
            <a:noFill/>
          </a:ln>
        </p:spPr>
        <p:txBody>
          <a:bodyPr anchorCtr="0" anchor="t" bIns="91425" lIns="91425" rIns="91425" wrap="square" tIns="91425">
            <a:noAutofit/>
          </a:bodyPr>
          <a:lstStyle/>
          <a:p>
            <a:pPr indent="-342900" lvl="0" marL="457200" marR="0" rtl="0" algn="l">
              <a:lnSpc>
                <a:spcPct val="100000"/>
              </a:lnSpc>
              <a:spcBef>
                <a:spcPts val="0"/>
              </a:spcBef>
              <a:spcAft>
                <a:spcPts val="0"/>
              </a:spcAft>
              <a:buClr>
                <a:schemeClr val="dk1"/>
              </a:buClr>
              <a:buSzPct val="100000"/>
              <a:buFont typeface="Arial"/>
              <a:buChar char="‑"/>
            </a:pPr>
            <a:r>
              <a:rPr b="0" i="0" lang="en-US" sz="2000" u="none" cap="none" strike="noStrike">
                <a:solidFill>
                  <a:schemeClr val="dk1"/>
                </a:solidFill>
                <a:latin typeface="Cambria"/>
                <a:ea typeface="Cambria"/>
                <a:cs typeface="Cambria"/>
                <a:sym typeface="Cambria"/>
              </a:rPr>
              <a:t>Caffe creates and checks the net from the definition.</a:t>
            </a:r>
          </a:p>
          <a:p>
            <a:pPr indent="-342900" lvl="0" marL="457200" marR="0" rtl="0" algn="l">
              <a:lnSpc>
                <a:spcPct val="100000"/>
              </a:lnSpc>
              <a:spcBef>
                <a:spcPts val="600"/>
              </a:spcBef>
              <a:spcAft>
                <a:spcPts val="0"/>
              </a:spcAft>
              <a:buClr>
                <a:schemeClr val="dk1"/>
              </a:buClr>
              <a:buSzPct val="100000"/>
              <a:buFont typeface="Arial"/>
              <a:buChar char="‑"/>
            </a:pPr>
            <a:r>
              <a:rPr b="0" i="0" lang="en-US" sz="2000" u="none" cap="none" strike="noStrike">
                <a:solidFill>
                  <a:schemeClr val="dk1"/>
                </a:solidFill>
                <a:latin typeface="Cambria"/>
                <a:ea typeface="Cambria"/>
                <a:cs typeface="Cambria"/>
                <a:sym typeface="Cambria"/>
              </a:rPr>
              <a:t>Data and derivatives flow through the net as </a:t>
            </a:r>
            <a:r>
              <a:rPr b="0" i="1" lang="en-US" sz="2000" u="none" cap="none" strike="noStrike">
                <a:solidFill>
                  <a:schemeClr val="dk1"/>
                </a:solidFill>
                <a:latin typeface="Cambria"/>
                <a:ea typeface="Cambria"/>
                <a:cs typeface="Cambria"/>
                <a:sym typeface="Cambria"/>
              </a:rPr>
              <a:t>blobs</a:t>
            </a:r>
            <a:r>
              <a:rPr b="0" i="0" lang="en-US" sz="2000" u="none" cap="none" strike="noStrike">
                <a:solidFill>
                  <a:schemeClr val="dk1"/>
                </a:solidFill>
                <a:latin typeface="Cambria"/>
                <a:ea typeface="Cambria"/>
                <a:cs typeface="Cambria"/>
                <a:sym typeface="Cambria"/>
              </a:rPr>
              <a:t> – an array interface</a:t>
            </a:r>
          </a:p>
        </p:txBody>
      </p:sp>
      <p:grpSp>
        <p:nvGrpSpPr>
          <p:cNvPr id="1002" name="Shape 1002"/>
          <p:cNvGrpSpPr/>
          <p:nvPr/>
        </p:nvGrpSpPr>
        <p:grpSpPr>
          <a:xfrm>
            <a:off x="7566675" y="649717"/>
            <a:ext cx="1034400" cy="4493733"/>
            <a:chOff x="7522375" y="649717"/>
            <a:chExt cx="1034400" cy="4493733"/>
          </a:xfrm>
        </p:grpSpPr>
        <p:sp>
          <p:nvSpPr>
            <p:cNvPr id="1003" name="Shape 1003"/>
            <p:cNvSpPr txBox="1"/>
            <p:nvPr/>
          </p:nvSpPr>
          <p:spPr>
            <a:xfrm>
              <a:off x="7522375" y="4633450"/>
              <a:ext cx="1034400" cy="510000"/>
            </a:xfrm>
            <a:prstGeom prst="rect">
              <a:avLst/>
            </a:prstGeom>
            <a:noFill/>
            <a:ln>
              <a:noFill/>
            </a:ln>
          </p:spPr>
          <p:txBody>
            <a:bodyPr anchorCtr="0" anchor="ctr" bIns="91425" lIns="91425" rIns="91425" wrap="square" tIns="91425">
              <a:noAutofit/>
            </a:bodyPr>
            <a:lstStyle/>
            <a:p>
              <a:pPr indent="-88900" lvl="0" marL="0" marR="0" rtl="0" algn="ctr">
                <a:lnSpc>
                  <a:spcPct val="100000"/>
                </a:lnSpc>
                <a:spcBef>
                  <a:spcPts val="0"/>
                </a:spcBef>
                <a:spcAft>
                  <a:spcPts val="0"/>
                </a:spcAft>
                <a:buClr>
                  <a:srgbClr val="000000"/>
                </a:buClr>
                <a:buSzPct val="100000"/>
                <a:buFont typeface="Arial"/>
                <a:buNone/>
              </a:pPr>
              <a:r>
                <a:rPr b="0" i="0" lang="en-US" sz="1400" u="none" cap="none" strike="noStrike">
                  <a:solidFill>
                    <a:srgbClr val="000000"/>
                  </a:solidFill>
                  <a:latin typeface="Arial"/>
                  <a:ea typeface="Arial"/>
                  <a:cs typeface="Arial"/>
                  <a:sym typeface="Arial"/>
                </a:rPr>
                <a:t>AlexNet</a:t>
              </a:r>
            </a:p>
          </p:txBody>
        </p:sp>
        <p:grpSp>
          <p:nvGrpSpPr>
            <p:cNvPr id="1004" name="Shape 1004"/>
            <p:cNvGrpSpPr/>
            <p:nvPr/>
          </p:nvGrpSpPr>
          <p:grpSpPr>
            <a:xfrm>
              <a:off x="7612460" y="649717"/>
              <a:ext cx="854249" cy="4045709"/>
              <a:chOff x="716375" y="1016750"/>
              <a:chExt cx="2067900" cy="4045709"/>
            </a:xfrm>
          </p:grpSpPr>
          <p:sp>
            <p:nvSpPr>
              <p:cNvPr id="1005" name="Shape 1005"/>
              <p:cNvSpPr/>
              <p:nvPr/>
            </p:nvSpPr>
            <p:spPr>
              <a:xfrm>
                <a:off x="716375" y="1016750"/>
                <a:ext cx="2067900" cy="235200"/>
              </a:xfrm>
              <a:prstGeom prst="rect">
                <a:avLst/>
              </a:prstGeom>
              <a:solidFill>
                <a:srgbClr val="B4A7D6"/>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76200" lvl="0" marL="0" marR="0" rtl="0" algn="ctr">
                  <a:lnSpc>
                    <a:spcPct val="100000"/>
                  </a:lnSpc>
                  <a:spcBef>
                    <a:spcPts val="0"/>
                  </a:spcBef>
                  <a:spcAft>
                    <a:spcPts val="0"/>
                  </a:spcAft>
                  <a:buClr>
                    <a:srgbClr val="000000"/>
                  </a:buClr>
                  <a:buSzPct val="100000"/>
                  <a:buFont typeface="Arial"/>
                  <a:buNone/>
                </a:pPr>
                <a:r>
                  <a:rPr b="0" i="0" lang="en-US" sz="1200" u="none" cap="none" strike="noStrike">
                    <a:solidFill>
                      <a:srgbClr val="000000"/>
                    </a:solidFill>
                    <a:latin typeface="Arial"/>
                    <a:ea typeface="Arial"/>
                    <a:cs typeface="Arial"/>
                    <a:sym typeface="Arial"/>
                  </a:rPr>
                  <a:t>FC 1000</a:t>
                </a:r>
              </a:p>
            </p:txBody>
          </p:sp>
          <p:sp>
            <p:nvSpPr>
              <p:cNvPr id="1006" name="Shape 1006"/>
              <p:cNvSpPr/>
              <p:nvPr/>
            </p:nvSpPr>
            <p:spPr>
              <a:xfrm>
                <a:off x="716375" y="1334292"/>
                <a:ext cx="2067900" cy="235200"/>
              </a:xfrm>
              <a:prstGeom prst="rect">
                <a:avLst/>
              </a:prstGeom>
              <a:solidFill>
                <a:srgbClr val="B4A7D6"/>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76200" lvl="0" marL="0" marR="0" rtl="0" algn="ctr">
                  <a:lnSpc>
                    <a:spcPct val="100000"/>
                  </a:lnSpc>
                  <a:spcBef>
                    <a:spcPts val="0"/>
                  </a:spcBef>
                  <a:spcAft>
                    <a:spcPts val="0"/>
                  </a:spcAft>
                  <a:buClr>
                    <a:srgbClr val="000000"/>
                  </a:buClr>
                  <a:buSzPct val="100000"/>
                  <a:buFont typeface="Arial"/>
                  <a:buNone/>
                </a:pPr>
                <a:r>
                  <a:rPr b="0" i="0" lang="en-US" sz="1200" u="none" cap="none" strike="noStrike">
                    <a:solidFill>
                      <a:srgbClr val="000000"/>
                    </a:solidFill>
                    <a:latin typeface="Arial"/>
                    <a:ea typeface="Arial"/>
                    <a:cs typeface="Arial"/>
                    <a:sym typeface="Arial"/>
                  </a:rPr>
                  <a:t>FC 4096</a:t>
                </a:r>
              </a:p>
            </p:txBody>
          </p:sp>
          <p:sp>
            <p:nvSpPr>
              <p:cNvPr id="1007" name="Shape 1007"/>
              <p:cNvSpPr/>
              <p:nvPr/>
            </p:nvSpPr>
            <p:spPr>
              <a:xfrm>
                <a:off x="716375" y="1651835"/>
                <a:ext cx="2067900" cy="235200"/>
              </a:xfrm>
              <a:prstGeom prst="rect">
                <a:avLst/>
              </a:prstGeom>
              <a:solidFill>
                <a:srgbClr val="B4A7D6"/>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76200" lvl="0" marL="0" marR="0" rtl="0" algn="ctr">
                  <a:lnSpc>
                    <a:spcPct val="100000"/>
                  </a:lnSpc>
                  <a:spcBef>
                    <a:spcPts val="0"/>
                  </a:spcBef>
                  <a:spcAft>
                    <a:spcPts val="0"/>
                  </a:spcAft>
                  <a:buClr>
                    <a:srgbClr val="000000"/>
                  </a:buClr>
                  <a:buSzPct val="100000"/>
                  <a:buFont typeface="Arial"/>
                  <a:buNone/>
                </a:pPr>
                <a:r>
                  <a:rPr b="0" i="0" lang="en-US" sz="1200" u="none" cap="none" strike="noStrike">
                    <a:solidFill>
                      <a:srgbClr val="000000"/>
                    </a:solidFill>
                    <a:latin typeface="Arial"/>
                    <a:ea typeface="Arial"/>
                    <a:cs typeface="Arial"/>
                    <a:sym typeface="Arial"/>
                  </a:rPr>
                  <a:t>FC 4096</a:t>
                </a:r>
              </a:p>
            </p:txBody>
          </p:sp>
          <p:sp>
            <p:nvSpPr>
              <p:cNvPr id="1008" name="Shape 1008"/>
              <p:cNvSpPr/>
              <p:nvPr/>
            </p:nvSpPr>
            <p:spPr>
              <a:xfrm>
                <a:off x="716375" y="1969377"/>
                <a:ext cx="2067900" cy="235200"/>
              </a:xfrm>
              <a:prstGeom prst="rect">
                <a:avLst/>
              </a:prstGeom>
              <a:solidFill>
                <a:srgbClr val="A4C2F4"/>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76200" lvl="0" marL="0" marR="0" rtl="0" algn="ctr">
                  <a:lnSpc>
                    <a:spcPct val="100000"/>
                  </a:lnSpc>
                  <a:spcBef>
                    <a:spcPts val="0"/>
                  </a:spcBef>
                  <a:spcAft>
                    <a:spcPts val="0"/>
                  </a:spcAft>
                  <a:buClr>
                    <a:srgbClr val="000000"/>
                  </a:buClr>
                  <a:buSzPct val="100000"/>
                  <a:buFont typeface="Arial"/>
                  <a:buNone/>
                </a:pPr>
                <a:r>
                  <a:rPr b="0" i="0" lang="en-US" sz="1200" u="none" cap="none" strike="noStrike">
                    <a:solidFill>
                      <a:srgbClr val="000000"/>
                    </a:solidFill>
                    <a:latin typeface="Arial"/>
                    <a:ea typeface="Arial"/>
                    <a:cs typeface="Arial"/>
                    <a:sym typeface="Arial"/>
                  </a:rPr>
                  <a:t>Max Pool</a:t>
                </a:r>
              </a:p>
            </p:txBody>
          </p:sp>
          <p:sp>
            <p:nvSpPr>
              <p:cNvPr id="1009" name="Shape 1009"/>
              <p:cNvSpPr/>
              <p:nvPr/>
            </p:nvSpPr>
            <p:spPr>
              <a:xfrm>
                <a:off x="716375" y="2286920"/>
                <a:ext cx="2067900" cy="235200"/>
              </a:xfrm>
              <a:prstGeom prst="rect">
                <a:avLst/>
              </a:prstGeom>
              <a:solidFill>
                <a:srgbClr val="F6B26B"/>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76200" lvl="0" marL="0" marR="0" rtl="0" algn="ctr">
                  <a:lnSpc>
                    <a:spcPct val="100000"/>
                  </a:lnSpc>
                  <a:spcBef>
                    <a:spcPts val="0"/>
                  </a:spcBef>
                  <a:spcAft>
                    <a:spcPts val="0"/>
                  </a:spcAft>
                  <a:buClr>
                    <a:srgbClr val="000000"/>
                  </a:buClr>
                  <a:buSzPct val="100000"/>
                  <a:buFont typeface="Arial"/>
                  <a:buNone/>
                </a:pPr>
                <a:r>
                  <a:rPr b="0" i="0" lang="en-US" sz="1200" u="none" cap="none" strike="noStrike">
                    <a:solidFill>
                      <a:srgbClr val="000000"/>
                    </a:solidFill>
                    <a:latin typeface="Arial"/>
                    <a:ea typeface="Arial"/>
                    <a:cs typeface="Arial"/>
                    <a:sym typeface="Arial"/>
                  </a:rPr>
                  <a:t>Conv 256</a:t>
                </a:r>
              </a:p>
            </p:txBody>
          </p:sp>
          <p:sp>
            <p:nvSpPr>
              <p:cNvPr id="1010" name="Shape 1010"/>
              <p:cNvSpPr/>
              <p:nvPr/>
            </p:nvSpPr>
            <p:spPr>
              <a:xfrm>
                <a:off x="716375" y="2604462"/>
                <a:ext cx="2067900" cy="235200"/>
              </a:xfrm>
              <a:prstGeom prst="rect">
                <a:avLst/>
              </a:prstGeom>
              <a:solidFill>
                <a:srgbClr val="F6B26B"/>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76200" lvl="0" marL="0" marR="0" rtl="0" algn="ctr">
                  <a:lnSpc>
                    <a:spcPct val="100000"/>
                  </a:lnSpc>
                  <a:spcBef>
                    <a:spcPts val="0"/>
                  </a:spcBef>
                  <a:spcAft>
                    <a:spcPts val="0"/>
                  </a:spcAft>
                  <a:buClr>
                    <a:srgbClr val="000000"/>
                  </a:buClr>
                  <a:buSzPct val="100000"/>
                  <a:buFont typeface="Arial"/>
                  <a:buNone/>
                </a:pPr>
                <a:r>
                  <a:rPr b="0" i="0" lang="en-US" sz="1200" u="none" cap="none" strike="noStrike">
                    <a:solidFill>
                      <a:srgbClr val="000000"/>
                    </a:solidFill>
                    <a:latin typeface="Arial"/>
                    <a:ea typeface="Arial"/>
                    <a:cs typeface="Arial"/>
                    <a:sym typeface="Arial"/>
                  </a:rPr>
                  <a:t>Conv 384</a:t>
                </a:r>
              </a:p>
            </p:txBody>
          </p:sp>
          <p:sp>
            <p:nvSpPr>
              <p:cNvPr id="1011" name="Shape 1011"/>
              <p:cNvSpPr/>
              <p:nvPr/>
            </p:nvSpPr>
            <p:spPr>
              <a:xfrm>
                <a:off x="716375" y="2922005"/>
                <a:ext cx="2067900" cy="235200"/>
              </a:xfrm>
              <a:prstGeom prst="rect">
                <a:avLst/>
              </a:prstGeom>
              <a:solidFill>
                <a:srgbClr val="F6B26B"/>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76200" lvl="0" marL="0" marR="0" rtl="0" algn="ctr">
                  <a:lnSpc>
                    <a:spcPct val="100000"/>
                  </a:lnSpc>
                  <a:spcBef>
                    <a:spcPts val="0"/>
                  </a:spcBef>
                  <a:spcAft>
                    <a:spcPts val="0"/>
                  </a:spcAft>
                  <a:buClr>
                    <a:srgbClr val="000000"/>
                  </a:buClr>
                  <a:buSzPct val="100000"/>
                  <a:buFont typeface="Arial"/>
                  <a:buNone/>
                </a:pPr>
                <a:r>
                  <a:rPr b="0" i="0" lang="en-US" sz="1200" u="none" cap="none" strike="noStrike">
                    <a:solidFill>
                      <a:srgbClr val="000000"/>
                    </a:solidFill>
                    <a:latin typeface="Arial"/>
                    <a:ea typeface="Arial"/>
                    <a:cs typeface="Arial"/>
                    <a:sym typeface="Arial"/>
                  </a:rPr>
                  <a:t>Conv 384</a:t>
                </a:r>
              </a:p>
            </p:txBody>
          </p:sp>
          <p:sp>
            <p:nvSpPr>
              <p:cNvPr id="1012" name="Shape 1012"/>
              <p:cNvSpPr/>
              <p:nvPr/>
            </p:nvSpPr>
            <p:spPr>
              <a:xfrm>
                <a:off x="716375" y="3239547"/>
                <a:ext cx="2067900" cy="235200"/>
              </a:xfrm>
              <a:prstGeom prst="rect">
                <a:avLst/>
              </a:prstGeom>
              <a:solidFill>
                <a:srgbClr val="A4C2F4"/>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76200" lvl="0" marL="0" marR="0" rtl="0" algn="ctr">
                  <a:lnSpc>
                    <a:spcPct val="100000"/>
                  </a:lnSpc>
                  <a:spcBef>
                    <a:spcPts val="0"/>
                  </a:spcBef>
                  <a:spcAft>
                    <a:spcPts val="0"/>
                  </a:spcAft>
                  <a:buClr>
                    <a:srgbClr val="000000"/>
                  </a:buClr>
                  <a:buSzPct val="100000"/>
                  <a:buFont typeface="Arial"/>
                  <a:buNone/>
                </a:pPr>
                <a:r>
                  <a:rPr b="0" i="0" lang="en-US" sz="1200" u="none" cap="none" strike="noStrike">
                    <a:solidFill>
                      <a:srgbClr val="000000"/>
                    </a:solidFill>
                    <a:latin typeface="Arial"/>
                    <a:ea typeface="Arial"/>
                    <a:cs typeface="Arial"/>
                    <a:sym typeface="Arial"/>
                  </a:rPr>
                  <a:t>Max Pool</a:t>
                </a:r>
              </a:p>
            </p:txBody>
          </p:sp>
          <p:sp>
            <p:nvSpPr>
              <p:cNvPr id="1013" name="Shape 1013"/>
              <p:cNvSpPr/>
              <p:nvPr/>
            </p:nvSpPr>
            <p:spPr>
              <a:xfrm>
                <a:off x="716375" y="3557089"/>
                <a:ext cx="2067900" cy="235200"/>
              </a:xfrm>
              <a:prstGeom prst="rect">
                <a:avLst/>
              </a:prstGeom>
              <a:solidFill>
                <a:srgbClr val="B6D7A8"/>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76200" lvl="0" marL="0" marR="0" rtl="0" algn="ctr">
                  <a:lnSpc>
                    <a:spcPct val="100000"/>
                  </a:lnSpc>
                  <a:spcBef>
                    <a:spcPts val="0"/>
                  </a:spcBef>
                  <a:spcAft>
                    <a:spcPts val="0"/>
                  </a:spcAft>
                  <a:buClr>
                    <a:srgbClr val="000000"/>
                  </a:buClr>
                  <a:buSzPct val="100000"/>
                  <a:buFont typeface="Arial"/>
                  <a:buNone/>
                </a:pPr>
                <a:r>
                  <a:rPr b="0" i="0" lang="en-US" sz="1200" u="none" cap="none" strike="noStrike">
                    <a:solidFill>
                      <a:srgbClr val="000000"/>
                    </a:solidFill>
                    <a:latin typeface="Arial"/>
                    <a:ea typeface="Arial"/>
                    <a:cs typeface="Arial"/>
                    <a:sym typeface="Arial"/>
                  </a:rPr>
                  <a:t>LRN</a:t>
                </a:r>
              </a:p>
            </p:txBody>
          </p:sp>
          <p:sp>
            <p:nvSpPr>
              <p:cNvPr id="1014" name="Shape 1014"/>
              <p:cNvSpPr/>
              <p:nvPr/>
            </p:nvSpPr>
            <p:spPr>
              <a:xfrm>
                <a:off x="716375" y="3874632"/>
                <a:ext cx="2067900" cy="235200"/>
              </a:xfrm>
              <a:prstGeom prst="rect">
                <a:avLst/>
              </a:prstGeom>
              <a:solidFill>
                <a:srgbClr val="F6B26B"/>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76200" lvl="0" marL="0" marR="0" rtl="0" algn="ctr">
                  <a:lnSpc>
                    <a:spcPct val="100000"/>
                  </a:lnSpc>
                  <a:spcBef>
                    <a:spcPts val="0"/>
                  </a:spcBef>
                  <a:spcAft>
                    <a:spcPts val="0"/>
                  </a:spcAft>
                  <a:buClr>
                    <a:srgbClr val="000000"/>
                  </a:buClr>
                  <a:buSzPct val="100000"/>
                  <a:buFont typeface="Arial"/>
                  <a:buNone/>
                </a:pPr>
                <a:r>
                  <a:rPr b="0" i="0" lang="en-US" sz="1200" u="none" cap="none" strike="noStrike">
                    <a:solidFill>
                      <a:srgbClr val="000000"/>
                    </a:solidFill>
                    <a:latin typeface="Arial"/>
                    <a:ea typeface="Arial"/>
                    <a:cs typeface="Arial"/>
                    <a:sym typeface="Arial"/>
                  </a:rPr>
                  <a:t>Conv 256</a:t>
                </a:r>
              </a:p>
            </p:txBody>
          </p:sp>
          <p:sp>
            <p:nvSpPr>
              <p:cNvPr id="1015" name="Shape 1015"/>
              <p:cNvSpPr/>
              <p:nvPr/>
            </p:nvSpPr>
            <p:spPr>
              <a:xfrm>
                <a:off x="716375" y="4192174"/>
                <a:ext cx="2067900" cy="235200"/>
              </a:xfrm>
              <a:prstGeom prst="rect">
                <a:avLst/>
              </a:prstGeom>
              <a:solidFill>
                <a:srgbClr val="A4C2F4"/>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76200" lvl="0" marL="0" marR="0" rtl="0" algn="ctr">
                  <a:lnSpc>
                    <a:spcPct val="100000"/>
                  </a:lnSpc>
                  <a:spcBef>
                    <a:spcPts val="0"/>
                  </a:spcBef>
                  <a:spcAft>
                    <a:spcPts val="0"/>
                  </a:spcAft>
                  <a:buClr>
                    <a:srgbClr val="000000"/>
                  </a:buClr>
                  <a:buSzPct val="100000"/>
                  <a:buFont typeface="Arial"/>
                  <a:buNone/>
                </a:pPr>
                <a:r>
                  <a:rPr b="0" i="0" lang="en-US" sz="1200" u="none" cap="none" strike="noStrike">
                    <a:solidFill>
                      <a:srgbClr val="000000"/>
                    </a:solidFill>
                    <a:latin typeface="Arial"/>
                    <a:ea typeface="Arial"/>
                    <a:cs typeface="Arial"/>
                    <a:sym typeface="Arial"/>
                  </a:rPr>
                  <a:t>Max Pool</a:t>
                </a:r>
              </a:p>
            </p:txBody>
          </p:sp>
          <p:sp>
            <p:nvSpPr>
              <p:cNvPr id="1016" name="Shape 1016"/>
              <p:cNvSpPr/>
              <p:nvPr/>
            </p:nvSpPr>
            <p:spPr>
              <a:xfrm>
                <a:off x="716375" y="4509717"/>
                <a:ext cx="2067900" cy="235200"/>
              </a:xfrm>
              <a:prstGeom prst="rect">
                <a:avLst/>
              </a:prstGeom>
              <a:solidFill>
                <a:srgbClr val="B6D7A8"/>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76200" lvl="0" marL="0" marR="0" rtl="0" algn="ctr">
                  <a:lnSpc>
                    <a:spcPct val="100000"/>
                  </a:lnSpc>
                  <a:spcBef>
                    <a:spcPts val="0"/>
                  </a:spcBef>
                  <a:spcAft>
                    <a:spcPts val="0"/>
                  </a:spcAft>
                  <a:buClr>
                    <a:srgbClr val="000000"/>
                  </a:buClr>
                  <a:buSzPct val="100000"/>
                  <a:buFont typeface="Arial"/>
                  <a:buNone/>
                </a:pPr>
                <a:r>
                  <a:rPr b="0" i="0" lang="en-US" sz="1200" u="none" cap="none" strike="noStrike">
                    <a:solidFill>
                      <a:srgbClr val="000000"/>
                    </a:solidFill>
                    <a:latin typeface="Arial"/>
                    <a:ea typeface="Arial"/>
                    <a:cs typeface="Arial"/>
                    <a:sym typeface="Arial"/>
                  </a:rPr>
                  <a:t>LRN</a:t>
                </a:r>
              </a:p>
            </p:txBody>
          </p:sp>
          <p:sp>
            <p:nvSpPr>
              <p:cNvPr id="1017" name="Shape 1017"/>
              <p:cNvSpPr/>
              <p:nvPr/>
            </p:nvSpPr>
            <p:spPr>
              <a:xfrm>
                <a:off x="716375" y="4827259"/>
                <a:ext cx="2067900" cy="235200"/>
              </a:xfrm>
              <a:prstGeom prst="rect">
                <a:avLst/>
              </a:prstGeom>
              <a:solidFill>
                <a:srgbClr val="F6B26B"/>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76200" lvl="0" marL="0" marR="0" rtl="0" algn="ctr">
                  <a:lnSpc>
                    <a:spcPct val="100000"/>
                  </a:lnSpc>
                  <a:spcBef>
                    <a:spcPts val="0"/>
                  </a:spcBef>
                  <a:spcAft>
                    <a:spcPts val="0"/>
                  </a:spcAft>
                  <a:buClr>
                    <a:srgbClr val="000000"/>
                  </a:buClr>
                  <a:buSzPct val="100000"/>
                  <a:buFont typeface="Arial"/>
                  <a:buNone/>
                </a:pPr>
                <a:r>
                  <a:rPr b="0" i="0" lang="en-US" sz="1200" u="none" cap="none" strike="noStrike">
                    <a:solidFill>
                      <a:srgbClr val="000000"/>
                    </a:solidFill>
                    <a:latin typeface="Arial"/>
                    <a:ea typeface="Arial"/>
                    <a:cs typeface="Arial"/>
                    <a:sym typeface="Arial"/>
                  </a:rPr>
                  <a:t>Conv 96</a:t>
                </a:r>
              </a:p>
            </p:txBody>
          </p:sp>
        </p:grpSp>
      </p:grpSp>
      <p:grpSp>
        <p:nvGrpSpPr>
          <p:cNvPr id="1018" name="Shape 1018"/>
          <p:cNvGrpSpPr/>
          <p:nvPr/>
        </p:nvGrpSpPr>
        <p:grpSpPr>
          <a:xfrm>
            <a:off x="6410963" y="2934952"/>
            <a:ext cx="1034400" cy="2208498"/>
            <a:chOff x="6514238" y="2934952"/>
            <a:chExt cx="1034400" cy="2208498"/>
          </a:xfrm>
        </p:grpSpPr>
        <p:sp>
          <p:nvSpPr>
            <p:cNvPr id="1019" name="Shape 1019"/>
            <p:cNvSpPr txBox="1"/>
            <p:nvPr/>
          </p:nvSpPr>
          <p:spPr>
            <a:xfrm>
              <a:off x="6514238" y="4633450"/>
              <a:ext cx="1034400" cy="510000"/>
            </a:xfrm>
            <a:prstGeom prst="rect">
              <a:avLst/>
            </a:prstGeom>
            <a:noFill/>
            <a:ln>
              <a:noFill/>
            </a:ln>
          </p:spPr>
          <p:txBody>
            <a:bodyPr anchorCtr="0" anchor="ctr" bIns="91425" lIns="91425" rIns="91425" wrap="square" tIns="91425">
              <a:noAutofit/>
            </a:bodyPr>
            <a:lstStyle/>
            <a:p>
              <a:pPr indent="-88900" lvl="0" marL="0" marR="0" rtl="0" algn="ctr">
                <a:lnSpc>
                  <a:spcPct val="100000"/>
                </a:lnSpc>
                <a:spcBef>
                  <a:spcPts val="0"/>
                </a:spcBef>
                <a:spcAft>
                  <a:spcPts val="0"/>
                </a:spcAft>
                <a:buClr>
                  <a:srgbClr val="000000"/>
                </a:buClr>
                <a:buSzPct val="100000"/>
                <a:buFont typeface="Arial"/>
                <a:buNone/>
              </a:pPr>
              <a:r>
                <a:rPr b="0" i="0" lang="en-US" sz="1400" u="none" cap="none" strike="noStrike">
                  <a:solidFill>
                    <a:srgbClr val="000000"/>
                  </a:solidFill>
                  <a:latin typeface="Arial"/>
                  <a:ea typeface="Arial"/>
                  <a:cs typeface="Arial"/>
                  <a:sym typeface="Arial"/>
                </a:rPr>
                <a:t>LeNet</a:t>
              </a:r>
            </a:p>
          </p:txBody>
        </p:sp>
        <p:grpSp>
          <p:nvGrpSpPr>
            <p:cNvPr id="1020" name="Shape 1020"/>
            <p:cNvGrpSpPr/>
            <p:nvPr/>
          </p:nvGrpSpPr>
          <p:grpSpPr>
            <a:xfrm>
              <a:off x="6602852" y="2934952"/>
              <a:ext cx="857188" cy="1760464"/>
              <a:chOff x="7108309" y="1295378"/>
              <a:chExt cx="1997175" cy="1760464"/>
            </a:xfrm>
          </p:grpSpPr>
          <p:sp>
            <p:nvSpPr>
              <p:cNvPr id="1021" name="Shape 1021"/>
              <p:cNvSpPr/>
              <p:nvPr/>
            </p:nvSpPr>
            <p:spPr>
              <a:xfrm>
                <a:off x="7108384" y="1295378"/>
                <a:ext cx="1997100" cy="227100"/>
              </a:xfrm>
              <a:prstGeom prst="rect">
                <a:avLst/>
              </a:prstGeom>
              <a:solidFill>
                <a:srgbClr val="B4A7D6"/>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76200" lvl="0" marL="0" marR="0" rtl="0" algn="ctr">
                  <a:lnSpc>
                    <a:spcPct val="100000"/>
                  </a:lnSpc>
                  <a:spcBef>
                    <a:spcPts val="0"/>
                  </a:spcBef>
                  <a:spcAft>
                    <a:spcPts val="0"/>
                  </a:spcAft>
                  <a:buClr>
                    <a:srgbClr val="000000"/>
                  </a:buClr>
                  <a:buSzPct val="100000"/>
                  <a:buFont typeface="Arial"/>
                  <a:buNone/>
                </a:pPr>
                <a:r>
                  <a:rPr b="0" i="0" lang="en-US" sz="1200" u="none" cap="none" strike="noStrike">
                    <a:solidFill>
                      <a:srgbClr val="000000"/>
                    </a:solidFill>
                    <a:latin typeface="Arial"/>
                    <a:ea typeface="Arial"/>
                    <a:cs typeface="Arial"/>
                    <a:sym typeface="Arial"/>
                  </a:rPr>
                  <a:t>FC 10</a:t>
                </a:r>
              </a:p>
            </p:txBody>
          </p:sp>
          <p:sp>
            <p:nvSpPr>
              <p:cNvPr id="1022" name="Shape 1022"/>
              <p:cNvSpPr/>
              <p:nvPr/>
            </p:nvSpPr>
            <p:spPr>
              <a:xfrm>
                <a:off x="7108334" y="2828742"/>
                <a:ext cx="1997100" cy="227100"/>
              </a:xfrm>
              <a:prstGeom prst="rect">
                <a:avLst/>
              </a:prstGeom>
              <a:solidFill>
                <a:srgbClr val="F6B26B"/>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76200" lvl="0" marL="0" marR="0" rtl="0" algn="ctr">
                  <a:lnSpc>
                    <a:spcPct val="100000"/>
                  </a:lnSpc>
                  <a:spcBef>
                    <a:spcPts val="0"/>
                  </a:spcBef>
                  <a:spcAft>
                    <a:spcPts val="0"/>
                  </a:spcAft>
                  <a:buClr>
                    <a:srgbClr val="000000"/>
                  </a:buClr>
                  <a:buSzPct val="100000"/>
                  <a:buFont typeface="Arial"/>
                  <a:buNone/>
                </a:pPr>
                <a:r>
                  <a:rPr b="0" i="0" lang="en-US" sz="1200" u="none" cap="none" strike="noStrike">
                    <a:solidFill>
                      <a:srgbClr val="000000"/>
                    </a:solidFill>
                    <a:latin typeface="Arial"/>
                    <a:ea typeface="Arial"/>
                    <a:cs typeface="Arial"/>
                    <a:sym typeface="Arial"/>
                  </a:rPr>
                  <a:t>Conv 20</a:t>
                </a:r>
              </a:p>
            </p:txBody>
          </p:sp>
          <p:sp>
            <p:nvSpPr>
              <p:cNvPr id="1023" name="Shape 1023"/>
              <p:cNvSpPr/>
              <p:nvPr/>
            </p:nvSpPr>
            <p:spPr>
              <a:xfrm>
                <a:off x="7108384" y="2522080"/>
                <a:ext cx="1997100" cy="227100"/>
              </a:xfrm>
              <a:prstGeom prst="rect">
                <a:avLst/>
              </a:prstGeom>
              <a:solidFill>
                <a:srgbClr val="A4C2F4"/>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76200" lvl="0" marL="0" marR="0" rtl="0" algn="ctr">
                  <a:lnSpc>
                    <a:spcPct val="100000"/>
                  </a:lnSpc>
                  <a:spcBef>
                    <a:spcPts val="0"/>
                  </a:spcBef>
                  <a:spcAft>
                    <a:spcPts val="0"/>
                  </a:spcAft>
                  <a:buClr>
                    <a:srgbClr val="000000"/>
                  </a:buClr>
                  <a:buSzPct val="100000"/>
                  <a:buFont typeface="Arial"/>
                  <a:buNone/>
                </a:pPr>
                <a:r>
                  <a:rPr b="0" i="0" lang="en-US" sz="1200" u="none" cap="none" strike="noStrike">
                    <a:solidFill>
                      <a:srgbClr val="000000"/>
                    </a:solidFill>
                    <a:latin typeface="Arial"/>
                    <a:ea typeface="Arial"/>
                    <a:cs typeface="Arial"/>
                    <a:sym typeface="Arial"/>
                  </a:rPr>
                  <a:t>Max Pool</a:t>
                </a:r>
              </a:p>
            </p:txBody>
          </p:sp>
          <p:sp>
            <p:nvSpPr>
              <p:cNvPr id="1024" name="Shape 1024"/>
              <p:cNvSpPr/>
              <p:nvPr/>
            </p:nvSpPr>
            <p:spPr>
              <a:xfrm>
                <a:off x="7108309" y="1602040"/>
                <a:ext cx="1997100" cy="227100"/>
              </a:xfrm>
              <a:prstGeom prst="rect">
                <a:avLst/>
              </a:prstGeom>
              <a:solidFill>
                <a:srgbClr val="B4A7D6"/>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76200" lvl="0" marL="0" marR="0" rtl="0" algn="ctr">
                  <a:lnSpc>
                    <a:spcPct val="100000"/>
                  </a:lnSpc>
                  <a:spcBef>
                    <a:spcPts val="0"/>
                  </a:spcBef>
                  <a:spcAft>
                    <a:spcPts val="0"/>
                  </a:spcAft>
                  <a:buClr>
                    <a:srgbClr val="000000"/>
                  </a:buClr>
                  <a:buSzPct val="100000"/>
                  <a:buFont typeface="Arial"/>
                  <a:buNone/>
                </a:pPr>
                <a:r>
                  <a:rPr b="0" i="0" lang="en-US" sz="1200" u="none" cap="none" strike="noStrike">
                    <a:solidFill>
                      <a:srgbClr val="000000"/>
                    </a:solidFill>
                    <a:latin typeface="Arial"/>
                    <a:ea typeface="Arial"/>
                    <a:cs typeface="Arial"/>
                    <a:sym typeface="Arial"/>
                  </a:rPr>
                  <a:t>FC 500</a:t>
                </a:r>
              </a:p>
            </p:txBody>
          </p:sp>
          <p:sp>
            <p:nvSpPr>
              <p:cNvPr id="1025" name="Shape 1025"/>
              <p:cNvSpPr/>
              <p:nvPr/>
            </p:nvSpPr>
            <p:spPr>
              <a:xfrm>
                <a:off x="7108309" y="2215392"/>
                <a:ext cx="1997100" cy="227100"/>
              </a:xfrm>
              <a:prstGeom prst="rect">
                <a:avLst/>
              </a:prstGeom>
              <a:solidFill>
                <a:srgbClr val="F6B26B"/>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76200" lvl="0" marL="0" marR="0" rtl="0" algn="ctr">
                  <a:lnSpc>
                    <a:spcPct val="100000"/>
                  </a:lnSpc>
                  <a:spcBef>
                    <a:spcPts val="0"/>
                  </a:spcBef>
                  <a:spcAft>
                    <a:spcPts val="0"/>
                  </a:spcAft>
                  <a:buClr>
                    <a:srgbClr val="000000"/>
                  </a:buClr>
                  <a:buSzPct val="100000"/>
                  <a:buFont typeface="Arial"/>
                  <a:buNone/>
                </a:pPr>
                <a:r>
                  <a:rPr b="0" i="0" lang="en-US" sz="1200" u="none" cap="none" strike="noStrike">
                    <a:solidFill>
                      <a:srgbClr val="000000"/>
                    </a:solidFill>
                    <a:latin typeface="Arial"/>
                    <a:ea typeface="Arial"/>
                    <a:cs typeface="Arial"/>
                    <a:sym typeface="Arial"/>
                  </a:rPr>
                  <a:t>Conv 50</a:t>
                </a:r>
              </a:p>
            </p:txBody>
          </p:sp>
          <p:sp>
            <p:nvSpPr>
              <p:cNvPr id="1026" name="Shape 1026"/>
              <p:cNvSpPr/>
              <p:nvPr/>
            </p:nvSpPr>
            <p:spPr>
              <a:xfrm>
                <a:off x="7108359" y="1908730"/>
                <a:ext cx="1997100" cy="227100"/>
              </a:xfrm>
              <a:prstGeom prst="rect">
                <a:avLst/>
              </a:prstGeom>
              <a:solidFill>
                <a:srgbClr val="A4C2F4"/>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76200" lvl="0" marL="0" marR="0" rtl="0" algn="ctr">
                  <a:lnSpc>
                    <a:spcPct val="100000"/>
                  </a:lnSpc>
                  <a:spcBef>
                    <a:spcPts val="0"/>
                  </a:spcBef>
                  <a:spcAft>
                    <a:spcPts val="0"/>
                  </a:spcAft>
                  <a:buClr>
                    <a:srgbClr val="000000"/>
                  </a:buClr>
                  <a:buSzPct val="100000"/>
                  <a:buFont typeface="Arial"/>
                  <a:buNone/>
                </a:pPr>
                <a:r>
                  <a:rPr b="0" i="0" lang="en-US" sz="1200" u="none" cap="none" strike="noStrike">
                    <a:solidFill>
                      <a:srgbClr val="000000"/>
                    </a:solidFill>
                    <a:latin typeface="Arial"/>
                    <a:ea typeface="Arial"/>
                    <a:cs typeface="Arial"/>
                    <a:sym typeface="Arial"/>
                  </a:rPr>
                  <a:t>Max Pool</a:t>
                </a:r>
              </a:p>
            </p:txBody>
          </p:sp>
        </p:grpSp>
      </p:grpSp>
      <p:grpSp>
        <p:nvGrpSpPr>
          <p:cNvPr id="1027" name="Shape 1027"/>
          <p:cNvGrpSpPr/>
          <p:nvPr/>
        </p:nvGrpSpPr>
        <p:grpSpPr>
          <a:xfrm>
            <a:off x="5177913" y="4468327"/>
            <a:ext cx="1034400" cy="675123"/>
            <a:chOff x="5339838" y="4468327"/>
            <a:chExt cx="1034400" cy="675123"/>
          </a:xfrm>
        </p:grpSpPr>
        <p:sp>
          <p:nvSpPr>
            <p:cNvPr id="1028" name="Shape 1028"/>
            <p:cNvSpPr txBox="1"/>
            <p:nvPr/>
          </p:nvSpPr>
          <p:spPr>
            <a:xfrm>
              <a:off x="5339838" y="4633450"/>
              <a:ext cx="1034400" cy="510000"/>
            </a:xfrm>
            <a:prstGeom prst="rect">
              <a:avLst/>
            </a:prstGeom>
            <a:noFill/>
            <a:ln>
              <a:noFill/>
            </a:ln>
          </p:spPr>
          <p:txBody>
            <a:bodyPr anchorCtr="0" anchor="ctr" bIns="91425" lIns="91425" rIns="91425" wrap="square" tIns="91425">
              <a:noAutofit/>
            </a:bodyPr>
            <a:lstStyle/>
            <a:p>
              <a:pPr indent="-88900" lvl="0" marL="0" marR="0" rtl="0" algn="ctr">
                <a:lnSpc>
                  <a:spcPct val="100000"/>
                </a:lnSpc>
                <a:spcBef>
                  <a:spcPts val="0"/>
                </a:spcBef>
                <a:spcAft>
                  <a:spcPts val="0"/>
                </a:spcAft>
                <a:buClr>
                  <a:srgbClr val="000000"/>
                </a:buClr>
                <a:buSzPct val="100000"/>
                <a:buFont typeface="Arial"/>
                <a:buNone/>
              </a:pPr>
              <a:r>
                <a:rPr b="0" i="0" lang="en-US" sz="1400" u="none" cap="none" strike="noStrike">
                  <a:solidFill>
                    <a:srgbClr val="000000"/>
                  </a:solidFill>
                  <a:latin typeface="Arial"/>
                  <a:ea typeface="Arial"/>
                  <a:cs typeface="Arial"/>
                  <a:sym typeface="Arial"/>
                </a:rPr>
                <a:t>LogReg</a:t>
              </a:r>
            </a:p>
          </p:txBody>
        </p:sp>
        <p:sp>
          <p:nvSpPr>
            <p:cNvPr id="1029" name="Shape 1029"/>
            <p:cNvSpPr/>
            <p:nvPr/>
          </p:nvSpPr>
          <p:spPr>
            <a:xfrm>
              <a:off x="5475559" y="4468327"/>
              <a:ext cx="857100" cy="227100"/>
            </a:xfrm>
            <a:prstGeom prst="rect">
              <a:avLst/>
            </a:prstGeom>
            <a:solidFill>
              <a:srgbClr val="B4A7D6"/>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76200" lvl="0" marL="0" marR="0" rtl="0" algn="ctr">
                <a:lnSpc>
                  <a:spcPct val="100000"/>
                </a:lnSpc>
                <a:spcBef>
                  <a:spcPts val="0"/>
                </a:spcBef>
                <a:spcAft>
                  <a:spcPts val="0"/>
                </a:spcAft>
                <a:buClr>
                  <a:srgbClr val="000000"/>
                </a:buClr>
                <a:buSzPct val="100000"/>
                <a:buFont typeface="Arial"/>
                <a:buNone/>
              </a:pPr>
              <a:r>
                <a:rPr b="0" i="0" lang="en-US" sz="1200" u="none" cap="none" strike="noStrike">
                  <a:solidFill>
                    <a:srgbClr val="000000"/>
                  </a:solidFill>
                  <a:latin typeface="Arial"/>
                  <a:ea typeface="Arial"/>
                  <a:cs typeface="Arial"/>
                  <a:sym typeface="Arial"/>
                </a:rPr>
                <a:t>FC 2</a:t>
              </a: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3" name="Shape 1033"/>
        <p:cNvGrpSpPr/>
        <p:nvPr/>
      </p:nvGrpSpPr>
      <p:grpSpPr>
        <a:xfrm>
          <a:off x="0" y="0"/>
          <a:ext cx="0" cy="0"/>
          <a:chOff x="0" y="0"/>
          <a:chExt cx="0" cy="0"/>
        </a:xfrm>
      </p:grpSpPr>
      <p:pic>
        <p:nvPicPr>
          <p:cNvPr id="1034" name="Shape 1034"/>
          <p:cNvPicPr preferRelativeResize="0"/>
          <p:nvPr/>
        </p:nvPicPr>
        <p:blipFill rotWithShape="1">
          <a:blip r:embed="rId3">
            <a:alphaModFix/>
          </a:blip>
          <a:srcRect b="14565" l="0" r="21084" t="16762"/>
          <a:stretch/>
        </p:blipFill>
        <p:spPr>
          <a:xfrm>
            <a:off x="555175" y="1661225"/>
            <a:ext cx="2302620" cy="1204845"/>
          </a:xfrm>
          <a:prstGeom prst="rect">
            <a:avLst/>
          </a:prstGeom>
          <a:noFill/>
          <a:ln>
            <a:noFill/>
          </a:ln>
        </p:spPr>
      </p:pic>
      <p:sp>
        <p:nvSpPr>
          <p:cNvPr id="1035" name="Shape 1035"/>
          <p:cNvSpPr txBox="1"/>
          <p:nvPr>
            <p:ph type="title"/>
          </p:nvPr>
        </p:nvSpPr>
        <p:spPr>
          <a:xfrm>
            <a:off x="457200" y="-22622"/>
            <a:ext cx="8229600" cy="857400"/>
          </a:xfrm>
          <a:prstGeom prst="rect">
            <a:avLst/>
          </a:prstGeom>
          <a:noFill/>
          <a:ln>
            <a:noFill/>
          </a:ln>
        </p:spPr>
        <p:txBody>
          <a:bodyPr anchorCtr="0" anchor="b" bIns="91425" lIns="91425" rIns="91425" wrap="square" tIns="91425">
            <a:noAutofit/>
          </a:bodyPr>
          <a:lstStyle/>
          <a:p>
            <a:pPr indent="-190500" lvl="0" marL="0" marR="0" rtl="0" algn="l">
              <a:lnSpc>
                <a:spcPct val="90000"/>
              </a:lnSpc>
              <a:spcBef>
                <a:spcPts val="0"/>
              </a:spcBef>
              <a:buClr>
                <a:schemeClr val="dk1"/>
              </a:buClr>
              <a:buSzPct val="100000"/>
              <a:buFont typeface="Cambria"/>
              <a:buNone/>
            </a:pPr>
            <a:r>
              <a:rPr b="0" i="0" lang="en-US" sz="3000" u="sng" cap="none" strike="noStrike">
                <a:solidFill>
                  <a:schemeClr val="dk1"/>
                </a:solidFill>
                <a:latin typeface="Cambria"/>
                <a:ea typeface="Cambria"/>
                <a:cs typeface="Cambria"/>
                <a:sym typeface="Cambria"/>
              </a:rPr>
              <a:t>Convolution: A Linear Layer for Vision</a:t>
            </a:r>
          </a:p>
        </p:txBody>
      </p:sp>
      <p:sp>
        <p:nvSpPr>
          <p:cNvPr id="1036" name="Shape 1036"/>
          <p:cNvSpPr txBox="1"/>
          <p:nvPr>
            <p:ph idx="12" type="sldNum"/>
          </p:nvPr>
        </p:nvSpPr>
        <p:spPr>
          <a:xfrm>
            <a:off x="8556784" y="4749851"/>
            <a:ext cx="548700" cy="393600"/>
          </a:xfrm>
          <a:prstGeom prst="rect">
            <a:avLst/>
          </a:prstGeom>
          <a:noFill/>
          <a:ln>
            <a:noFill/>
          </a:ln>
        </p:spPr>
        <p:txBody>
          <a:bodyPr anchorCtr="0" anchor="ctr" bIns="91425" lIns="91425" rIns="91425" wrap="square" tIns="91425">
            <a:noAutofit/>
          </a:bodyPr>
          <a:lstStyle/>
          <a:p>
            <a:pPr indent="-57150" lvl="0" marL="0" marR="0" rtl="0" algn="r">
              <a:spcBef>
                <a:spcPts val="0"/>
              </a:spcBef>
              <a:buClr>
                <a:srgbClr val="888888"/>
              </a:buClr>
              <a:buSzPct val="100000"/>
              <a:buFont typeface="Cambria"/>
              <a:buNone/>
            </a:pPr>
            <a:fld id="{00000000-1234-1234-1234-123412341234}" type="slidenum">
              <a:rPr b="0" i="0" lang="en-US" sz="900" u="none" cap="none" strike="noStrike">
                <a:solidFill>
                  <a:srgbClr val="888888"/>
                </a:solidFill>
                <a:latin typeface="Cambria"/>
                <a:ea typeface="Cambria"/>
                <a:cs typeface="Cambria"/>
                <a:sym typeface="Cambria"/>
              </a:rPr>
              <a:t>‹#›</a:t>
            </a:fld>
          </a:p>
        </p:txBody>
      </p:sp>
      <p:sp>
        <p:nvSpPr>
          <p:cNvPr id="1037" name="Shape 1037"/>
          <p:cNvSpPr txBox="1"/>
          <p:nvPr>
            <p:ph idx="1" type="body"/>
          </p:nvPr>
        </p:nvSpPr>
        <p:spPr>
          <a:xfrm>
            <a:off x="457200" y="1122326"/>
            <a:ext cx="8229600" cy="509700"/>
          </a:xfrm>
          <a:prstGeom prst="rect">
            <a:avLst/>
          </a:prstGeom>
          <a:noFill/>
          <a:ln>
            <a:noFill/>
          </a:ln>
        </p:spPr>
        <p:txBody>
          <a:bodyPr anchorCtr="0" anchor="t" bIns="91425" lIns="91425" rIns="91425" wrap="square" tIns="91425">
            <a:noAutofit/>
          </a:bodyPr>
          <a:lstStyle/>
          <a:p>
            <a:pPr indent="-285750" lvl="0" marL="171450" marR="0" rtl="0" algn="l">
              <a:lnSpc>
                <a:spcPct val="90000"/>
              </a:lnSpc>
              <a:spcBef>
                <a:spcPts val="0"/>
              </a:spcBef>
              <a:buClr>
                <a:schemeClr val="dk1"/>
              </a:buClr>
              <a:buSzPct val="100000"/>
              <a:buFont typeface="Arial"/>
              <a:buNone/>
            </a:pPr>
            <a:r>
              <a:rPr b="0" i="0" lang="en-US" sz="1800" u="none" cap="none" strike="noStrike">
                <a:solidFill>
                  <a:schemeClr val="dk1"/>
                </a:solidFill>
                <a:latin typeface="Cambria"/>
                <a:ea typeface="Cambria"/>
                <a:cs typeface="Cambria"/>
                <a:sym typeface="Cambria"/>
              </a:rPr>
              <a:t>So use the same weights between nodes with the same </a:t>
            </a:r>
            <a:r>
              <a:rPr b="0" i="1" lang="en-US" sz="1800" u="none" cap="none" strike="noStrike">
                <a:solidFill>
                  <a:schemeClr val="dk1"/>
                </a:solidFill>
                <a:latin typeface="Cambria"/>
                <a:ea typeface="Cambria"/>
                <a:cs typeface="Cambria"/>
                <a:sym typeface="Cambria"/>
              </a:rPr>
              <a:t>spatial</a:t>
            </a:r>
            <a:r>
              <a:rPr b="0" i="0" lang="en-US" sz="1800" u="none" cap="none" strike="noStrike">
                <a:solidFill>
                  <a:schemeClr val="dk1"/>
                </a:solidFill>
                <a:latin typeface="Cambria"/>
                <a:ea typeface="Cambria"/>
                <a:cs typeface="Cambria"/>
                <a:sym typeface="Cambria"/>
              </a:rPr>
              <a:t> relationship</a:t>
            </a:r>
          </a:p>
        </p:txBody>
      </p:sp>
      <p:sp>
        <p:nvSpPr>
          <p:cNvPr id="1038" name="Shape 1038"/>
          <p:cNvSpPr txBox="1"/>
          <p:nvPr>
            <p:ph idx="1" type="body"/>
          </p:nvPr>
        </p:nvSpPr>
        <p:spPr>
          <a:xfrm>
            <a:off x="457200" y="810295"/>
            <a:ext cx="8229600" cy="509588"/>
          </a:xfrm>
          <a:prstGeom prst="rect">
            <a:avLst/>
          </a:prstGeom>
          <a:noFill/>
          <a:ln>
            <a:noFill/>
          </a:ln>
        </p:spPr>
        <p:txBody>
          <a:bodyPr anchorCtr="0" anchor="t" bIns="91425" lIns="91425" rIns="91425" wrap="square" tIns="91425">
            <a:noAutofit/>
          </a:bodyPr>
          <a:lstStyle/>
          <a:p>
            <a:pPr indent="-285750" lvl="0" marL="171450" marR="0" rtl="0" algn="l">
              <a:lnSpc>
                <a:spcPct val="90000"/>
              </a:lnSpc>
              <a:spcBef>
                <a:spcPts val="0"/>
              </a:spcBef>
              <a:buClr>
                <a:schemeClr val="dk1"/>
              </a:buClr>
              <a:buSzPct val="100000"/>
              <a:buFont typeface="Arial"/>
              <a:buNone/>
            </a:pPr>
            <a:r>
              <a:rPr b="0" i="0" lang="en-US" sz="1800" u="none" cap="none" strike="noStrike">
                <a:solidFill>
                  <a:schemeClr val="dk1"/>
                </a:solidFill>
                <a:latin typeface="Cambria"/>
                <a:ea typeface="Cambria"/>
                <a:cs typeface="Cambria"/>
                <a:sym typeface="Cambria"/>
              </a:rPr>
              <a:t>Images have </a:t>
            </a:r>
            <a:r>
              <a:rPr b="0" i="1" lang="en-US" sz="1800" u="none" cap="none" strike="noStrike">
                <a:solidFill>
                  <a:schemeClr val="dk1"/>
                </a:solidFill>
                <a:latin typeface="Cambria"/>
                <a:ea typeface="Cambria"/>
                <a:cs typeface="Cambria"/>
                <a:sym typeface="Cambria"/>
              </a:rPr>
              <a:t>translation invariant</a:t>
            </a:r>
            <a:r>
              <a:rPr b="0" i="0" lang="en-US" sz="1800" u="none" cap="none" strike="noStrike">
                <a:solidFill>
                  <a:schemeClr val="dk1"/>
                </a:solidFill>
                <a:latin typeface="Cambria"/>
                <a:ea typeface="Cambria"/>
                <a:cs typeface="Cambria"/>
                <a:sym typeface="Cambria"/>
              </a:rPr>
              <a:t> semantics: these are all equally squirrels</a:t>
            </a:r>
          </a:p>
        </p:txBody>
      </p:sp>
      <p:sp>
        <p:nvSpPr>
          <p:cNvPr id="1039" name="Shape 1039"/>
          <p:cNvSpPr txBox="1"/>
          <p:nvPr>
            <p:ph idx="1" type="body"/>
          </p:nvPr>
        </p:nvSpPr>
        <p:spPr>
          <a:xfrm>
            <a:off x="555175" y="3867940"/>
            <a:ext cx="8229600" cy="995362"/>
          </a:xfrm>
          <a:prstGeom prst="rect">
            <a:avLst/>
          </a:prstGeom>
          <a:noFill/>
          <a:ln>
            <a:noFill/>
          </a:ln>
        </p:spPr>
        <p:txBody>
          <a:bodyPr anchorCtr="0" anchor="t" bIns="91425" lIns="91425" rIns="91425" wrap="square" tIns="91425">
            <a:noAutofit/>
          </a:bodyPr>
          <a:lstStyle/>
          <a:p>
            <a:pPr indent="-285750" lvl="0" marL="171450" marR="0" rtl="0" algn="l">
              <a:lnSpc>
                <a:spcPct val="90000"/>
              </a:lnSpc>
              <a:spcBef>
                <a:spcPts val="0"/>
              </a:spcBef>
              <a:spcAft>
                <a:spcPts val="0"/>
              </a:spcAft>
              <a:buClr>
                <a:schemeClr val="dk1"/>
              </a:buClr>
              <a:buSzPct val="100000"/>
              <a:buFont typeface="Arial"/>
              <a:buNone/>
            </a:pPr>
            <a:r>
              <a:rPr b="0" i="0" lang="en-US" sz="1800" u="none" cap="none" strike="noStrike">
                <a:solidFill>
                  <a:schemeClr val="dk1"/>
                </a:solidFill>
                <a:latin typeface="Cambria"/>
                <a:ea typeface="Cambria"/>
                <a:cs typeface="Cambria"/>
                <a:sym typeface="Cambria"/>
              </a:rPr>
              <a:t>This is </a:t>
            </a:r>
            <a:r>
              <a:rPr b="1" i="0" lang="en-US" sz="1800" u="none" cap="none" strike="noStrike">
                <a:solidFill>
                  <a:schemeClr val="dk1"/>
                </a:solidFill>
                <a:latin typeface="Cambria"/>
                <a:ea typeface="Cambria"/>
                <a:cs typeface="Cambria"/>
                <a:sym typeface="Cambria"/>
              </a:rPr>
              <a:t>convolution</a:t>
            </a:r>
            <a:r>
              <a:rPr b="0" i="0" lang="en-US" sz="1800" u="none" cap="none" strike="noStrike">
                <a:solidFill>
                  <a:schemeClr val="dk1"/>
                </a:solidFill>
                <a:latin typeface="Cambria"/>
                <a:ea typeface="Cambria"/>
                <a:cs typeface="Cambria"/>
                <a:sym typeface="Cambria"/>
              </a:rPr>
              <a:t> (or correlation—used interchangeably in vision)</a:t>
            </a:r>
          </a:p>
          <a:p>
            <a:pPr indent="-209550" lvl="0" marL="171450" marR="0" rtl="0" algn="l">
              <a:lnSpc>
                <a:spcPct val="90000"/>
              </a:lnSpc>
              <a:spcBef>
                <a:spcPts val="0"/>
              </a:spcBef>
              <a:spcAft>
                <a:spcPts val="0"/>
              </a:spcAft>
              <a:buClr>
                <a:schemeClr val="dk1"/>
              </a:buClr>
              <a:buSzPct val="100000"/>
              <a:buFont typeface="Arial"/>
              <a:buNone/>
            </a:pPr>
            <a:r>
              <a:t/>
            </a:r>
            <a:endParaRPr b="0" i="0" sz="600" u="none" cap="none" strike="noStrike">
              <a:solidFill>
                <a:schemeClr val="dk1"/>
              </a:solidFill>
              <a:latin typeface="Cambria"/>
              <a:ea typeface="Cambria"/>
              <a:cs typeface="Cambria"/>
              <a:sym typeface="Cambria"/>
            </a:endParaRPr>
          </a:p>
          <a:p>
            <a:pPr indent="-285750" lvl="0" marL="171450" marR="0" rtl="0" algn="l">
              <a:lnSpc>
                <a:spcPct val="90000"/>
              </a:lnSpc>
              <a:spcBef>
                <a:spcPts val="0"/>
              </a:spcBef>
              <a:buClr>
                <a:schemeClr val="dk1"/>
              </a:buClr>
              <a:buSzPct val="100000"/>
              <a:buFont typeface="Arial"/>
              <a:buNone/>
            </a:pPr>
            <a:r>
              <a:rPr b="0" i="1" lang="en-US" sz="1800" u="none" cap="none" strike="noStrike">
                <a:solidFill>
                  <a:schemeClr val="dk1"/>
                </a:solidFill>
                <a:latin typeface="Cambria"/>
                <a:ea typeface="Cambria"/>
                <a:cs typeface="Cambria"/>
                <a:sym typeface="Cambria"/>
              </a:rPr>
              <a:t>Convolution</a:t>
            </a:r>
            <a:r>
              <a:rPr b="0" i="0" lang="en-US" sz="1800" u="none" cap="none" strike="noStrike">
                <a:solidFill>
                  <a:schemeClr val="dk1"/>
                </a:solidFill>
                <a:latin typeface="Cambria"/>
                <a:ea typeface="Cambria"/>
                <a:cs typeface="Cambria"/>
                <a:sym typeface="Cambria"/>
              </a:rPr>
              <a:t> means </a:t>
            </a:r>
            <a:r>
              <a:rPr b="0" i="1" lang="en-US" sz="1800" u="none" cap="none" strike="noStrike">
                <a:solidFill>
                  <a:schemeClr val="dk1"/>
                </a:solidFill>
                <a:latin typeface="Cambria"/>
                <a:ea typeface="Cambria"/>
                <a:cs typeface="Cambria"/>
                <a:sym typeface="Cambria"/>
              </a:rPr>
              <a:t>fewer parameters</a:t>
            </a:r>
            <a:r>
              <a:rPr b="0" i="0" lang="en-US" sz="1800" u="none" cap="none" strike="noStrike">
                <a:solidFill>
                  <a:schemeClr val="dk1"/>
                </a:solidFill>
                <a:latin typeface="Cambria"/>
                <a:ea typeface="Cambria"/>
                <a:cs typeface="Cambria"/>
                <a:sym typeface="Cambria"/>
              </a:rPr>
              <a:t> for </a:t>
            </a:r>
            <a:r>
              <a:rPr b="0" i="1" lang="en-US" sz="1800" u="none" cap="none" strike="noStrike">
                <a:solidFill>
                  <a:schemeClr val="dk1"/>
                </a:solidFill>
                <a:latin typeface="Cambria"/>
                <a:ea typeface="Cambria"/>
                <a:cs typeface="Cambria"/>
                <a:sym typeface="Cambria"/>
              </a:rPr>
              <a:t>more efficient learning</a:t>
            </a:r>
          </a:p>
        </p:txBody>
      </p:sp>
      <p:pic>
        <p:nvPicPr>
          <p:cNvPr id="1040" name="Shape 1040"/>
          <p:cNvPicPr preferRelativeResize="0"/>
          <p:nvPr/>
        </p:nvPicPr>
        <p:blipFill rotWithShape="1">
          <a:blip r:embed="rId3">
            <a:alphaModFix/>
          </a:blip>
          <a:srcRect b="14565" l="0" r="21084" t="16762"/>
          <a:stretch/>
        </p:blipFill>
        <p:spPr>
          <a:xfrm>
            <a:off x="2870625" y="1661225"/>
            <a:ext cx="2302620" cy="1204845"/>
          </a:xfrm>
          <a:prstGeom prst="rect">
            <a:avLst/>
          </a:prstGeom>
          <a:noFill/>
          <a:ln>
            <a:noFill/>
          </a:ln>
        </p:spPr>
      </p:pic>
      <p:pic>
        <p:nvPicPr>
          <p:cNvPr id="1041" name="Shape 1041"/>
          <p:cNvPicPr preferRelativeResize="0"/>
          <p:nvPr/>
        </p:nvPicPr>
        <p:blipFill rotWithShape="1">
          <a:blip r:embed="rId3">
            <a:alphaModFix/>
          </a:blip>
          <a:srcRect b="14565" l="0" r="21084" t="16762"/>
          <a:stretch/>
        </p:blipFill>
        <p:spPr>
          <a:xfrm>
            <a:off x="5186075" y="1661225"/>
            <a:ext cx="2302620" cy="1204845"/>
          </a:xfrm>
          <a:prstGeom prst="rect">
            <a:avLst/>
          </a:prstGeom>
          <a:noFill/>
          <a:ln>
            <a:noFill/>
          </a:ln>
        </p:spPr>
      </p:pic>
      <p:pic>
        <p:nvPicPr>
          <p:cNvPr id="1042" name="Shape 1042"/>
          <p:cNvPicPr preferRelativeResize="0"/>
          <p:nvPr/>
        </p:nvPicPr>
        <p:blipFill rotWithShape="1">
          <a:blip r:embed="rId4">
            <a:alphaModFix/>
          </a:blip>
          <a:srcRect b="0" l="0" r="0" t="0"/>
          <a:stretch/>
        </p:blipFill>
        <p:spPr>
          <a:xfrm>
            <a:off x="760275" y="3274690"/>
            <a:ext cx="5576080" cy="59301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6" name="Shape 1046"/>
        <p:cNvGrpSpPr/>
        <p:nvPr/>
      </p:nvGrpSpPr>
      <p:grpSpPr>
        <a:xfrm>
          <a:off x="0" y="0"/>
          <a:ext cx="0" cy="0"/>
          <a:chOff x="0" y="0"/>
          <a:chExt cx="0" cy="0"/>
        </a:xfrm>
      </p:grpSpPr>
      <p:sp>
        <p:nvSpPr>
          <p:cNvPr id="1047" name="Shape 1047"/>
          <p:cNvSpPr txBox="1"/>
          <p:nvPr>
            <p:ph type="title"/>
          </p:nvPr>
        </p:nvSpPr>
        <p:spPr>
          <a:xfrm>
            <a:off x="628650" y="273844"/>
            <a:ext cx="7886700" cy="994172"/>
          </a:xfrm>
          <a:prstGeom prst="rect">
            <a:avLst/>
          </a:prstGeom>
          <a:noFill/>
          <a:ln>
            <a:noFill/>
          </a:ln>
        </p:spPr>
        <p:txBody>
          <a:bodyPr anchorCtr="0" anchor="b" bIns="91425" lIns="91425" rIns="91425" wrap="square" tIns="91425">
            <a:noAutofit/>
          </a:bodyPr>
          <a:lstStyle/>
          <a:p>
            <a:pPr indent="-190500" lvl="0" marL="0" marR="0" rtl="0" algn="l">
              <a:lnSpc>
                <a:spcPct val="90000"/>
              </a:lnSpc>
              <a:spcBef>
                <a:spcPts val="0"/>
              </a:spcBef>
              <a:buClr>
                <a:schemeClr val="dk1"/>
              </a:buClr>
              <a:buSzPct val="100000"/>
              <a:buFont typeface="Cambria"/>
              <a:buNone/>
            </a:pPr>
            <a:r>
              <a:rPr b="0" i="0" lang="en-US" sz="3000" u="sng" cap="none" strike="noStrike">
                <a:solidFill>
                  <a:schemeClr val="dk1"/>
                </a:solidFill>
                <a:latin typeface="Cambria"/>
                <a:ea typeface="Cambria"/>
                <a:cs typeface="Cambria"/>
                <a:sym typeface="Cambria"/>
              </a:rPr>
              <a:t>A Filter</a:t>
            </a:r>
          </a:p>
        </p:txBody>
      </p:sp>
      <p:sp>
        <p:nvSpPr>
          <p:cNvPr id="1048" name="Shape 1048"/>
          <p:cNvSpPr txBox="1"/>
          <p:nvPr>
            <p:ph idx="12" type="sldNum"/>
          </p:nvPr>
        </p:nvSpPr>
        <p:spPr>
          <a:xfrm>
            <a:off x="6457950" y="4767263"/>
            <a:ext cx="2057400" cy="273844"/>
          </a:xfrm>
          <a:prstGeom prst="rect">
            <a:avLst/>
          </a:prstGeom>
          <a:noFill/>
          <a:ln>
            <a:noFill/>
          </a:ln>
        </p:spPr>
        <p:txBody>
          <a:bodyPr anchorCtr="0" anchor="ctr" bIns="91425" lIns="91425" rIns="91425" wrap="square" tIns="91425">
            <a:noAutofit/>
          </a:bodyPr>
          <a:lstStyle/>
          <a:p>
            <a:pPr indent="-57150" lvl="0" marL="0" marR="0" rtl="0" algn="r">
              <a:spcBef>
                <a:spcPts val="0"/>
              </a:spcBef>
              <a:buClr>
                <a:srgbClr val="888888"/>
              </a:buClr>
              <a:buSzPct val="100000"/>
              <a:buFont typeface="Cambria"/>
              <a:buNone/>
            </a:pPr>
            <a:fld id="{00000000-1234-1234-1234-123412341234}" type="slidenum">
              <a:rPr b="0" i="0" lang="en-US" sz="900" u="none" cap="none" strike="noStrike">
                <a:solidFill>
                  <a:srgbClr val="888888"/>
                </a:solidFill>
                <a:latin typeface="Cambria"/>
                <a:ea typeface="Cambria"/>
                <a:cs typeface="Cambria"/>
                <a:sym typeface="Cambria"/>
              </a:rPr>
              <a:t>‹#›</a:t>
            </a:fld>
          </a:p>
        </p:txBody>
      </p:sp>
      <p:pic>
        <p:nvPicPr>
          <p:cNvPr id="1049" name="Shape 1049"/>
          <p:cNvPicPr preferRelativeResize="0"/>
          <p:nvPr/>
        </p:nvPicPr>
        <p:blipFill rotWithShape="1">
          <a:blip r:embed="rId3">
            <a:alphaModFix/>
          </a:blip>
          <a:srcRect b="0" l="0" r="0" t="0"/>
          <a:stretch/>
        </p:blipFill>
        <p:spPr>
          <a:xfrm>
            <a:off x="6279356" y="843207"/>
            <a:ext cx="2186298" cy="3907484"/>
          </a:xfrm>
          <a:prstGeom prst="rect">
            <a:avLst/>
          </a:prstGeom>
          <a:noFill/>
          <a:ln>
            <a:noFill/>
          </a:ln>
        </p:spPr>
      </p:pic>
      <p:sp>
        <p:nvSpPr>
          <p:cNvPr id="1050" name="Shape 1050"/>
          <p:cNvSpPr txBox="1"/>
          <p:nvPr/>
        </p:nvSpPr>
        <p:spPr>
          <a:xfrm>
            <a:off x="772593" y="2334030"/>
            <a:ext cx="5506763" cy="927000"/>
          </a:xfrm>
          <a:prstGeom prst="rect">
            <a:avLst/>
          </a:prstGeom>
          <a:noFill/>
          <a:ln>
            <a:noFill/>
          </a:ln>
        </p:spPr>
        <p:txBody>
          <a:bodyPr anchorCtr="0" anchor="t" bIns="91425" lIns="91425" rIns="91425" wrap="square" tIns="91425">
            <a:noAutofit/>
          </a:bodyPr>
          <a:lstStyle/>
          <a:p>
            <a:pPr indent="-114300" lvl="0" marL="0" marR="0" rtl="0" algn="l">
              <a:spcBef>
                <a:spcPts val="0"/>
              </a:spcBef>
              <a:buClr>
                <a:srgbClr val="DD7E6B"/>
              </a:buClr>
              <a:buSzPct val="100000"/>
              <a:buFont typeface="Cambria"/>
              <a:buNone/>
            </a:pPr>
            <a:r>
              <a:rPr b="0" i="0" lang="en-US" sz="1800" u="none" cap="none" strike="noStrike">
                <a:solidFill>
                  <a:srgbClr val="DD7E6B"/>
                </a:solidFill>
                <a:latin typeface="Cambria"/>
                <a:ea typeface="Cambria"/>
                <a:cs typeface="Cambria"/>
                <a:sym typeface="Cambria"/>
              </a:rPr>
              <a:t>input</a:t>
            </a:r>
            <a:r>
              <a:rPr b="0" i="0" lang="en-US" sz="1800" u="none" cap="none" strike="noStrike">
                <a:solidFill>
                  <a:schemeClr val="dk1"/>
                </a:solidFill>
                <a:latin typeface="Cambria"/>
                <a:ea typeface="Cambria"/>
                <a:cs typeface="Cambria"/>
                <a:sym typeface="Cambria"/>
              </a:rPr>
              <a:t> is </a:t>
            </a:r>
            <a:r>
              <a:rPr b="1" i="0" lang="en-US" sz="1800" u="none" cap="none" strike="noStrike">
                <a:solidFill>
                  <a:schemeClr val="dk1"/>
                </a:solidFill>
                <a:latin typeface="Cambria"/>
                <a:ea typeface="Cambria"/>
                <a:cs typeface="Cambria"/>
                <a:sym typeface="Cambria"/>
              </a:rPr>
              <a:t>3</a:t>
            </a:r>
            <a:r>
              <a:rPr b="0" i="0" lang="en-US" sz="1800" u="none" cap="none" strike="noStrike">
                <a:solidFill>
                  <a:schemeClr val="dk1"/>
                </a:solidFill>
                <a:latin typeface="Cambria"/>
                <a:ea typeface="Cambria"/>
                <a:cs typeface="Cambria"/>
                <a:sym typeface="Cambria"/>
              </a:rPr>
              <a:t>x32x32 data</a:t>
            </a:r>
            <a:br>
              <a:rPr b="0" i="0" lang="en-US" sz="1800" u="none" cap="none" strike="noStrike">
                <a:solidFill>
                  <a:schemeClr val="dk1"/>
                </a:solidFill>
                <a:latin typeface="Cambria"/>
                <a:ea typeface="Cambria"/>
                <a:cs typeface="Cambria"/>
                <a:sym typeface="Cambria"/>
              </a:rPr>
            </a:br>
            <a:r>
              <a:rPr b="0" i="0" lang="en-US" sz="1800" u="none" cap="none" strike="noStrike">
                <a:solidFill>
                  <a:schemeClr val="dk1"/>
                </a:solidFill>
                <a:latin typeface="Cambria"/>
                <a:ea typeface="Cambria"/>
                <a:cs typeface="Cambria"/>
                <a:sym typeface="Cambria"/>
              </a:rPr>
              <a:t>a color image (3 RGB channels) and square (32x32)</a:t>
            </a:r>
          </a:p>
        </p:txBody>
      </p:sp>
      <p:sp>
        <p:nvSpPr>
          <p:cNvPr id="1051" name="Shape 1051"/>
          <p:cNvSpPr txBox="1"/>
          <p:nvPr/>
        </p:nvSpPr>
        <p:spPr>
          <a:xfrm>
            <a:off x="628650" y="1234161"/>
            <a:ext cx="8387700" cy="502500"/>
          </a:xfrm>
          <a:prstGeom prst="rect">
            <a:avLst/>
          </a:prstGeom>
          <a:noFill/>
          <a:ln>
            <a:noFill/>
          </a:ln>
        </p:spPr>
        <p:txBody>
          <a:bodyPr anchorCtr="0" anchor="t" bIns="91425" lIns="91425" rIns="91425" wrap="square" tIns="91425">
            <a:noAutofit/>
          </a:bodyPr>
          <a:lstStyle/>
          <a:p>
            <a:pPr indent="-114300" lvl="0" marL="0" marR="0" rtl="0" algn="l">
              <a:spcBef>
                <a:spcPts val="0"/>
              </a:spcBef>
              <a:spcAft>
                <a:spcPts val="0"/>
              </a:spcAft>
              <a:buClr>
                <a:schemeClr val="dk1"/>
              </a:buClr>
              <a:buSzPct val="100000"/>
              <a:buFont typeface="Cambria"/>
              <a:buNone/>
            </a:pPr>
            <a:r>
              <a:rPr b="0" i="0" lang="en-US" sz="1800" u="none" cap="none" strike="noStrike">
                <a:solidFill>
                  <a:schemeClr val="dk1"/>
                </a:solidFill>
                <a:latin typeface="Cambria"/>
                <a:ea typeface="Cambria"/>
                <a:cs typeface="Cambria"/>
                <a:sym typeface="Cambria"/>
              </a:rPr>
              <a:t>A filter is a </a:t>
            </a:r>
            <a:r>
              <a:rPr b="1" i="0" lang="en-US" sz="1800" u="none" cap="none" strike="noStrike">
                <a:solidFill>
                  <a:schemeClr val="dk1"/>
                </a:solidFill>
                <a:latin typeface="Cambria"/>
                <a:ea typeface="Cambria"/>
                <a:cs typeface="Cambria"/>
                <a:sym typeface="Cambria"/>
              </a:rPr>
              <a:t>spatially local</a:t>
            </a:r>
            <a:r>
              <a:rPr b="0" i="0" lang="en-US" sz="1800" u="none" cap="none" strike="noStrike">
                <a:solidFill>
                  <a:schemeClr val="dk1"/>
                </a:solidFill>
                <a:latin typeface="Cambria"/>
                <a:ea typeface="Cambria"/>
                <a:cs typeface="Cambria"/>
                <a:sym typeface="Cambria"/>
              </a:rPr>
              <a:t> and </a:t>
            </a:r>
            <a:r>
              <a:rPr b="1" i="0" lang="en-US" sz="1800" u="none" cap="none" strike="noStrike">
                <a:solidFill>
                  <a:schemeClr val="dk1"/>
                </a:solidFill>
                <a:latin typeface="Cambria"/>
                <a:ea typeface="Cambria"/>
                <a:cs typeface="Cambria"/>
                <a:sym typeface="Cambria"/>
              </a:rPr>
              <a:t>cross-channel</a:t>
            </a:r>
            <a:r>
              <a:rPr b="0" i="0" lang="en-US" sz="1800" u="none" cap="none" strike="noStrike">
                <a:solidFill>
                  <a:schemeClr val="dk1"/>
                </a:solidFill>
                <a:latin typeface="Cambria"/>
                <a:ea typeface="Cambria"/>
                <a:cs typeface="Cambria"/>
                <a:sym typeface="Cambria"/>
              </a:rPr>
              <a:t> template</a:t>
            </a:r>
          </a:p>
          <a:p>
            <a:pPr indent="-114300" lvl="0" marL="0" marR="0" rtl="0" algn="l">
              <a:spcBef>
                <a:spcPts val="0"/>
              </a:spcBef>
              <a:buClr>
                <a:schemeClr val="dk1"/>
              </a:buClr>
              <a:buSzPct val="100000"/>
              <a:buFont typeface="Cambria"/>
              <a:buNone/>
            </a:pPr>
            <a:r>
              <a:rPr b="0" i="0" lang="en-US" sz="1800" u="none" cap="none" strike="noStrike">
                <a:solidFill>
                  <a:schemeClr val="dk1"/>
                </a:solidFill>
                <a:latin typeface="Cambria"/>
                <a:ea typeface="Cambria"/>
                <a:cs typeface="Cambria"/>
                <a:sym typeface="Cambria"/>
              </a:rPr>
              <a:t>Convnet filters are </a:t>
            </a:r>
            <a:r>
              <a:rPr b="1" i="0" lang="en-US" sz="1800" u="none" cap="none" strike="noStrike">
                <a:solidFill>
                  <a:schemeClr val="dk1"/>
                </a:solidFill>
                <a:latin typeface="Cambria"/>
                <a:ea typeface="Cambria"/>
                <a:cs typeface="Cambria"/>
                <a:sym typeface="Cambria"/>
              </a:rPr>
              <a:t>learned</a:t>
            </a:r>
          </a:p>
        </p:txBody>
      </p:sp>
      <p:sp>
        <p:nvSpPr>
          <p:cNvPr id="1052" name="Shape 1052"/>
          <p:cNvSpPr txBox="1"/>
          <p:nvPr/>
        </p:nvSpPr>
        <p:spPr>
          <a:xfrm>
            <a:off x="5800725" y="4785400"/>
            <a:ext cx="2984700" cy="322500"/>
          </a:xfrm>
          <a:prstGeom prst="rect">
            <a:avLst/>
          </a:prstGeom>
          <a:noFill/>
          <a:ln>
            <a:noFill/>
          </a:ln>
        </p:spPr>
        <p:txBody>
          <a:bodyPr anchorCtr="0" anchor="ctr" bIns="91425" lIns="91425" rIns="91425" wrap="square" tIns="91425">
            <a:noAutofit/>
          </a:bodyPr>
          <a:lstStyle/>
          <a:p>
            <a:pPr indent="-76200" lvl="0" marL="0" marR="0" rtl="0" algn="r">
              <a:spcBef>
                <a:spcPts val="0"/>
              </a:spcBef>
              <a:buClr>
                <a:schemeClr val="dk1"/>
              </a:buClr>
              <a:buSzPct val="100000"/>
              <a:buFont typeface="Cambria"/>
              <a:buNone/>
            </a:pPr>
            <a:r>
              <a:rPr b="0" i="1" lang="en-US" sz="1200" u="none" cap="none" strike="noStrike">
                <a:solidFill>
                  <a:schemeClr val="dk1"/>
                </a:solidFill>
                <a:latin typeface="Cambria"/>
                <a:ea typeface="Cambria"/>
                <a:cs typeface="Cambria"/>
                <a:sym typeface="Cambria"/>
              </a:rPr>
              <a:t>[figure adapted from A. Karpathy]</a:t>
            </a: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6" name="Shape 1056"/>
        <p:cNvGrpSpPr/>
        <p:nvPr/>
      </p:nvGrpSpPr>
      <p:grpSpPr>
        <a:xfrm>
          <a:off x="0" y="0"/>
          <a:ext cx="0" cy="0"/>
          <a:chOff x="0" y="0"/>
          <a:chExt cx="0" cy="0"/>
        </a:xfrm>
      </p:grpSpPr>
      <p:sp>
        <p:nvSpPr>
          <p:cNvPr id="1057" name="Shape 1057"/>
          <p:cNvSpPr txBox="1"/>
          <p:nvPr>
            <p:ph type="title"/>
          </p:nvPr>
        </p:nvSpPr>
        <p:spPr>
          <a:xfrm>
            <a:off x="628650" y="273844"/>
            <a:ext cx="7886700" cy="994172"/>
          </a:xfrm>
          <a:prstGeom prst="rect">
            <a:avLst/>
          </a:prstGeom>
          <a:noFill/>
          <a:ln>
            <a:noFill/>
          </a:ln>
        </p:spPr>
        <p:txBody>
          <a:bodyPr anchorCtr="0" anchor="b" bIns="91425" lIns="91425" rIns="91425" wrap="square" tIns="91425">
            <a:noAutofit/>
          </a:bodyPr>
          <a:lstStyle/>
          <a:p>
            <a:pPr indent="-190500" lvl="0" marL="0" marR="0" rtl="0" algn="l">
              <a:lnSpc>
                <a:spcPct val="90000"/>
              </a:lnSpc>
              <a:spcBef>
                <a:spcPts val="0"/>
              </a:spcBef>
              <a:buClr>
                <a:schemeClr val="dk1"/>
              </a:buClr>
              <a:buSzPct val="100000"/>
              <a:buFont typeface="Cambria"/>
              <a:buNone/>
            </a:pPr>
            <a:r>
              <a:rPr b="0" i="0" lang="en-US" sz="3000" u="sng" cap="none" strike="noStrike">
                <a:solidFill>
                  <a:schemeClr val="dk1"/>
                </a:solidFill>
                <a:latin typeface="Cambria"/>
                <a:ea typeface="Cambria"/>
                <a:cs typeface="Cambria"/>
                <a:sym typeface="Cambria"/>
              </a:rPr>
              <a:t>A Filter</a:t>
            </a:r>
          </a:p>
        </p:txBody>
      </p:sp>
      <p:sp>
        <p:nvSpPr>
          <p:cNvPr id="1058" name="Shape 1058"/>
          <p:cNvSpPr txBox="1"/>
          <p:nvPr>
            <p:ph idx="12" type="sldNum"/>
          </p:nvPr>
        </p:nvSpPr>
        <p:spPr>
          <a:xfrm>
            <a:off x="6457950" y="4767263"/>
            <a:ext cx="2057400" cy="273844"/>
          </a:xfrm>
          <a:prstGeom prst="rect">
            <a:avLst/>
          </a:prstGeom>
          <a:noFill/>
          <a:ln>
            <a:noFill/>
          </a:ln>
        </p:spPr>
        <p:txBody>
          <a:bodyPr anchorCtr="0" anchor="ctr" bIns="91425" lIns="91425" rIns="91425" wrap="square" tIns="91425">
            <a:noAutofit/>
          </a:bodyPr>
          <a:lstStyle/>
          <a:p>
            <a:pPr indent="-57150" lvl="0" marL="0" marR="0" rtl="0" algn="r">
              <a:spcBef>
                <a:spcPts val="0"/>
              </a:spcBef>
              <a:buClr>
                <a:srgbClr val="888888"/>
              </a:buClr>
              <a:buSzPct val="100000"/>
              <a:buFont typeface="Cambria"/>
              <a:buNone/>
            </a:pPr>
            <a:fld id="{00000000-1234-1234-1234-123412341234}" type="slidenum">
              <a:rPr b="0" i="0" lang="en-US" sz="900" u="none" cap="none" strike="noStrike">
                <a:solidFill>
                  <a:srgbClr val="888888"/>
                </a:solidFill>
                <a:latin typeface="Cambria"/>
                <a:ea typeface="Cambria"/>
                <a:cs typeface="Cambria"/>
                <a:sym typeface="Cambria"/>
              </a:rPr>
              <a:t>‹#›</a:t>
            </a:fld>
          </a:p>
        </p:txBody>
      </p:sp>
      <p:pic>
        <p:nvPicPr>
          <p:cNvPr id="1059" name="Shape 1059"/>
          <p:cNvPicPr preferRelativeResize="0"/>
          <p:nvPr/>
        </p:nvPicPr>
        <p:blipFill rotWithShape="1">
          <a:blip r:embed="rId3">
            <a:alphaModFix/>
          </a:blip>
          <a:srcRect b="0" l="0" r="0" t="0"/>
          <a:stretch/>
        </p:blipFill>
        <p:spPr>
          <a:xfrm>
            <a:off x="457200" y="1901412"/>
            <a:ext cx="1707049" cy="3050941"/>
          </a:xfrm>
          <a:prstGeom prst="rect">
            <a:avLst/>
          </a:prstGeom>
          <a:noFill/>
          <a:ln>
            <a:noFill/>
          </a:ln>
        </p:spPr>
      </p:pic>
      <p:pic>
        <p:nvPicPr>
          <p:cNvPr id="1060" name="Shape 1060"/>
          <p:cNvPicPr preferRelativeResize="0"/>
          <p:nvPr/>
        </p:nvPicPr>
        <p:blipFill rotWithShape="1">
          <a:blip r:embed="rId4">
            <a:alphaModFix/>
          </a:blip>
          <a:srcRect b="0" l="0" r="0" t="0"/>
          <a:stretch/>
        </p:blipFill>
        <p:spPr>
          <a:xfrm>
            <a:off x="1148575" y="2734450"/>
            <a:ext cx="419058" cy="1180194"/>
          </a:xfrm>
          <a:prstGeom prst="rect">
            <a:avLst/>
          </a:prstGeom>
          <a:noFill/>
          <a:ln>
            <a:noFill/>
          </a:ln>
        </p:spPr>
      </p:pic>
      <p:sp>
        <p:nvSpPr>
          <p:cNvPr id="1061" name="Shape 1061"/>
          <p:cNvSpPr txBox="1"/>
          <p:nvPr/>
        </p:nvSpPr>
        <p:spPr>
          <a:xfrm>
            <a:off x="2565675" y="1996979"/>
            <a:ext cx="6321900" cy="927000"/>
          </a:xfrm>
          <a:prstGeom prst="rect">
            <a:avLst/>
          </a:prstGeom>
          <a:noFill/>
          <a:ln>
            <a:noFill/>
          </a:ln>
        </p:spPr>
        <p:txBody>
          <a:bodyPr anchorCtr="0" anchor="t" bIns="91425" lIns="91425" rIns="91425" wrap="square" tIns="91425">
            <a:noAutofit/>
          </a:bodyPr>
          <a:lstStyle/>
          <a:p>
            <a:pPr indent="-114300" lvl="0" marL="0" marR="0" rtl="0" algn="l">
              <a:spcBef>
                <a:spcPts val="0"/>
              </a:spcBef>
              <a:buClr>
                <a:srgbClr val="DD7E6B"/>
              </a:buClr>
              <a:buSzPct val="100000"/>
              <a:buFont typeface="Cambria"/>
              <a:buNone/>
            </a:pPr>
            <a:r>
              <a:rPr b="0" i="0" lang="en-US" sz="1800" u="none" cap="none" strike="noStrike">
                <a:solidFill>
                  <a:srgbClr val="DD7E6B"/>
                </a:solidFill>
                <a:latin typeface="Cambria"/>
                <a:ea typeface="Cambria"/>
                <a:cs typeface="Cambria"/>
                <a:sym typeface="Cambria"/>
              </a:rPr>
              <a:t>input</a:t>
            </a:r>
            <a:r>
              <a:rPr b="0" i="0" lang="en-US" sz="1800" u="none" cap="none" strike="noStrike">
                <a:solidFill>
                  <a:schemeClr val="dk1"/>
                </a:solidFill>
                <a:latin typeface="Cambria"/>
                <a:ea typeface="Cambria"/>
                <a:cs typeface="Cambria"/>
                <a:sym typeface="Cambria"/>
              </a:rPr>
              <a:t> is </a:t>
            </a:r>
            <a:r>
              <a:rPr b="1" i="0" lang="en-US" sz="1800" u="none" cap="none" strike="noStrike">
                <a:solidFill>
                  <a:schemeClr val="dk1"/>
                </a:solidFill>
                <a:latin typeface="Cambria"/>
                <a:ea typeface="Cambria"/>
                <a:cs typeface="Cambria"/>
                <a:sym typeface="Cambria"/>
              </a:rPr>
              <a:t>3</a:t>
            </a:r>
            <a:r>
              <a:rPr b="0" i="0" lang="en-US" sz="1800" u="none" cap="none" strike="noStrike">
                <a:solidFill>
                  <a:schemeClr val="dk1"/>
                </a:solidFill>
                <a:latin typeface="Cambria"/>
                <a:ea typeface="Cambria"/>
                <a:cs typeface="Cambria"/>
                <a:sym typeface="Cambria"/>
              </a:rPr>
              <a:t>x32x32 data</a:t>
            </a:r>
            <a:br>
              <a:rPr b="0" i="0" lang="en-US" sz="1800" u="none" cap="none" strike="noStrike">
                <a:solidFill>
                  <a:schemeClr val="dk1"/>
                </a:solidFill>
                <a:latin typeface="Cambria"/>
                <a:ea typeface="Cambria"/>
                <a:cs typeface="Cambria"/>
                <a:sym typeface="Cambria"/>
              </a:rPr>
            </a:br>
            <a:r>
              <a:rPr b="0" i="0" lang="en-US" sz="1800" u="none" cap="none" strike="noStrike">
                <a:solidFill>
                  <a:schemeClr val="dk1"/>
                </a:solidFill>
                <a:latin typeface="Cambria"/>
                <a:ea typeface="Cambria"/>
                <a:cs typeface="Cambria"/>
                <a:sym typeface="Cambria"/>
              </a:rPr>
              <a:t>a color image (3 RGB channels) and square (32x32)</a:t>
            </a:r>
          </a:p>
        </p:txBody>
      </p:sp>
      <p:sp>
        <p:nvSpPr>
          <p:cNvPr id="1062" name="Shape 1062"/>
          <p:cNvSpPr txBox="1"/>
          <p:nvPr/>
        </p:nvSpPr>
        <p:spPr>
          <a:xfrm>
            <a:off x="499875" y="1168500"/>
            <a:ext cx="8387700" cy="502500"/>
          </a:xfrm>
          <a:prstGeom prst="rect">
            <a:avLst/>
          </a:prstGeom>
          <a:noFill/>
          <a:ln>
            <a:noFill/>
          </a:ln>
        </p:spPr>
        <p:txBody>
          <a:bodyPr anchorCtr="0" anchor="t" bIns="91425" lIns="91425" rIns="91425" wrap="square" tIns="91425">
            <a:noAutofit/>
          </a:bodyPr>
          <a:lstStyle/>
          <a:p>
            <a:pPr indent="-114300" lvl="0" marL="0" marR="0" rtl="0" algn="l">
              <a:spcBef>
                <a:spcPts val="0"/>
              </a:spcBef>
              <a:spcAft>
                <a:spcPts val="0"/>
              </a:spcAft>
              <a:buClr>
                <a:schemeClr val="dk1"/>
              </a:buClr>
              <a:buSzPct val="100000"/>
              <a:buFont typeface="Cambria"/>
              <a:buNone/>
            </a:pPr>
            <a:r>
              <a:rPr b="0" i="0" lang="en-US" sz="1800" u="none" cap="none" strike="noStrike">
                <a:solidFill>
                  <a:schemeClr val="dk1"/>
                </a:solidFill>
                <a:latin typeface="Cambria"/>
                <a:ea typeface="Cambria"/>
                <a:cs typeface="Cambria"/>
                <a:sym typeface="Cambria"/>
              </a:rPr>
              <a:t>A filter is a </a:t>
            </a:r>
            <a:r>
              <a:rPr b="1" i="0" lang="en-US" sz="1800" u="none" cap="none" strike="noStrike">
                <a:solidFill>
                  <a:schemeClr val="dk1"/>
                </a:solidFill>
                <a:latin typeface="Cambria"/>
                <a:ea typeface="Cambria"/>
                <a:cs typeface="Cambria"/>
                <a:sym typeface="Cambria"/>
              </a:rPr>
              <a:t>spatially local</a:t>
            </a:r>
            <a:r>
              <a:rPr b="0" i="0" lang="en-US" sz="1800" u="none" cap="none" strike="noStrike">
                <a:solidFill>
                  <a:schemeClr val="dk1"/>
                </a:solidFill>
                <a:latin typeface="Cambria"/>
                <a:ea typeface="Cambria"/>
                <a:cs typeface="Cambria"/>
                <a:sym typeface="Cambria"/>
              </a:rPr>
              <a:t> and </a:t>
            </a:r>
            <a:r>
              <a:rPr b="1" i="0" lang="en-US" sz="1800" u="none" cap="none" strike="noStrike">
                <a:solidFill>
                  <a:schemeClr val="dk1"/>
                </a:solidFill>
                <a:latin typeface="Cambria"/>
                <a:ea typeface="Cambria"/>
                <a:cs typeface="Cambria"/>
                <a:sym typeface="Cambria"/>
              </a:rPr>
              <a:t>cross-channel</a:t>
            </a:r>
            <a:r>
              <a:rPr b="0" i="0" lang="en-US" sz="1800" u="none" cap="none" strike="noStrike">
                <a:solidFill>
                  <a:schemeClr val="dk1"/>
                </a:solidFill>
                <a:latin typeface="Cambria"/>
                <a:ea typeface="Cambria"/>
                <a:cs typeface="Cambria"/>
                <a:sym typeface="Cambria"/>
              </a:rPr>
              <a:t> template</a:t>
            </a:r>
          </a:p>
          <a:p>
            <a:pPr indent="-114300" lvl="0" marL="0" marR="0" rtl="0" algn="l">
              <a:spcBef>
                <a:spcPts val="0"/>
              </a:spcBef>
              <a:buClr>
                <a:schemeClr val="dk1"/>
              </a:buClr>
              <a:buSzPct val="100000"/>
              <a:buFont typeface="Cambria"/>
              <a:buNone/>
            </a:pPr>
            <a:r>
              <a:rPr b="0" i="0" lang="en-US" sz="1800" u="none" cap="none" strike="noStrike">
                <a:solidFill>
                  <a:schemeClr val="dk1"/>
                </a:solidFill>
                <a:latin typeface="Cambria"/>
                <a:ea typeface="Cambria"/>
                <a:cs typeface="Cambria"/>
                <a:sym typeface="Cambria"/>
              </a:rPr>
              <a:t>Convnet filters are </a:t>
            </a:r>
            <a:r>
              <a:rPr b="1" i="0" lang="en-US" sz="1800" u="none" cap="none" strike="noStrike">
                <a:solidFill>
                  <a:schemeClr val="dk1"/>
                </a:solidFill>
                <a:latin typeface="Cambria"/>
                <a:ea typeface="Cambria"/>
                <a:cs typeface="Cambria"/>
                <a:sym typeface="Cambria"/>
              </a:rPr>
              <a:t>learned</a:t>
            </a:r>
          </a:p>
        </p:txBody>
      </p:sp>
      <p:sp>
        <p:nvSpPr>
          <p:cNvPr id="1063" name="Shape 1063"/>
          <p:cNvSpPr txBox="1"/>
          <p:nvPr/>
        </p:nvSpPr>
        <p:spPr>
          <a:xfrm>
            <a:off x="2565675" y="2999450"/>
            <a:ext cx="6321900" cy="1064700"/>
          </a:xfrm>
          <a:prstGeom prst="rect">
            <a:avLst/>
          </a:prstGeom>
          <a:noFill/>
          <a:ln>
            <a:noFill/>
          </a:ln>
        </p:spPr>
        <p:txBody>
          <a:bodyPr anchorCtr="0" anchor="t" bIns="91425" lIns="91425" rIns="91425" wrap="square" tIns="91425">
            <a:noAutofit/>
          </a:bodyPr>
          <a:lstStyle/>
          <a:p>
            <a:pPr indent="-114300" lvl="0" marL="0" marR="0" rtl="0" algn="l">
              <a:spcBef>
                <a:spcPts val="0"/>
              </a:spcBef>
              <a:spcAft>
                <a:spcPts val="0"/>
              </a:spcAft>
              <a:buClr>
                <a:srgbClr val="A4C2F4"/>
              </a:buClr>
              <a:buSzPct val="100000"/>
              <a:buFont typeface="Cambria"/>
              <a:buNone/>
            </a:pPr>
            <a:r>
              <a:rPr b="0" i="0" lang="en-US" sz="1800" u="none" cap="none" strike="noStrike">
                <a:solidFill>
                  <a:srgbClr val="A4C2F4"/>
                </a:solidFill>
                <a:latin typeface="Cambria"/>
                <a:ea typeface="Cambria"/>
                <a:cs typeface="Cambria"/>
                <a:sym typeface="Cambria"/>
              </a:rPr>
              <a:t>filter</a:t>
            </a:r>
            <a:r>
              <a:rPr b="0" i="0" lang="en-US" sz="1800" u="none" cap="none" strike="noStrike">
                <a:solidFill>
                  <a:schemeClr val="dk1"/>
                </a:solidFill>
                <a:latin typeface="Cambria"/>
                <a:ea typeface="Cambria"/>
                <a:cs typeface="Cambria"/>
                <a:sym typeface="Cambria"/>
              </a:rPr>
              <a:t> is </a:t>
            </a:r>
            <a:r>
              <a:rPr b="1" i="0" lang="en-US" sz="1800" u="none" cap="none" strike="noStrike">
                <a:solidFill>
                  <a:schemeClr val="dk1"/>
                </a:solidFill>
                <a:latin typeface="Cambria"/>
                <a:ea typeface="Cambria"/>
                <a:cs typeface="Cambria"/>
                <a:sym typeface="Cambria"/>
              </a:rPr>
              <a:t>3</a:t>
            </a:r>
            <a:r>
              <a:rPr b="0" i="0" lang="en-US" sz="1800" u="none" cap="none" strike="noStrike">
                <a:solidFill>
                  <a:schemeClr val="dk1"/>
                </a:solidFill>
                <a:latin typeface="Cambria"/>
                <a:ea typeface="Cambria"/>
                <a:cs typeface="Cambria"/>
                <a:sym typeface="Cambria"/>
              </a:rPr>
              <a:t>x5x5 weights</a:t>
            </a:r>
          </a:p>
          <a:p>
            <a:pPr indent="-342900" lvl="0" marL="457200" marR="0" rtl="0" algn="l">
              <a:spcBef>
                <a:spcPts val="0"/>
              </a:spcBef>
              <a:spcAft>
                <a:spcPts val="0"/>
              </a:spcAft>
              <a:buClr>
                <a:schemeClr val="dk1"/>
              </a:buClr>
              <a:buSzPct val="100000"/>
              <a:buFont typeface="Cambria"/>
              <a:buChar char="-"/>
            </a:pPr>
            <a:r>
              <a:rPr b="0" i="0" lang="en-US" sz="1800" u="none" cap="none" strike="noStrike">
                <a:solidFill>
                  <a:schemeClr val="dk1"/>
                </a:solidFill>
                <a:latin typeface="Cambria"/>
                <a:ea typeface="Cambria"/>
                <a:cs typeface="Cambria"/>
                <a:sym typeface="Cambria"/>
              </a:rPr>
              <a:t>spatially local: kernel size is 5x5</a:t>
            </a:r>
          </a:p>
          <a:p>
            <a:pPr indent="-342900" lvl="0" marL="457200" marR="0" rtl="0" algn="l">
              <a:spcBef>
                <a:spcPts val="0"/>
              </a:spcBef>
              <a:spcAft>
                <a:spcPts val="0"/>
              </a:spcAft>
              <a:buClr>
                <a:schemeClr val="dk1"/>
              </a:buClr>
              <a:buSzPct val="100000"/>
              <a:buFont typeface="Cambria"/>
              <a:buChar char="-"/>
            </a:pPr>
            <a:r>
              <a:rPr b="0" i="0" lang="en-US" sz="1800" u="none" cap="none" strike="noStrike">
                <a:solidFill>
                  <a:schemeClr val="dk1"/>
                </a:solidFill>
                <a:latin typeface="Cambria"/>
                <a:ea typeface="Cambria"/>
                <a:cs typeface="Cambria"/>
                <a:sym typeface="Cambria"/>
              </a:rPr>
              <a:t>cross-channel: connected across all input channels</a:t>
            </a:r>
          </a:p>
          <a:p>
            <a:pPr indent="-114300" lvl="0" marL="0" marR="0" rtl="0" algn="l">
              <a:spcBef>
                <a:spcPts val="0"/>
              </a:spcBef>
              <a:buClr>
                <a:schemeClr val="dk1"/>
              </a:buClr>
              <a:buSzPct val="100000"/>
              <a:buFont typeface="Cambria"/>
              <a:buNone/>
            </a:pPr>
            <a:r>
              <a:t/>
            </a:r>
            <a:endParaRPr b="0" i="0" sz="1800" u="none" cap="none" strike="noStrike">
              <a:solidFill>
                <a:schemeClr val="dk1"/>
              </a:solidFill>
              <a:latin typeface="Cambria"/>
              <a:ea typeface="Cambria"/>
              <a:cs typeface="Cambria"/>
              <a:sym typeface="Cambria"/>
            </a:endParaRPr>
          </a:p>
        </p:txBody>
      </p:sp>
      <p:sp>
        <p:nvSpPr>
          <p:cNvPr id="1064" name="Shape 1064"/>
          <p:cNvSpPr txBox="1"/>
          <p:nvPr/>
        </p:nvSpPr>
        <p:spPr>
          <a:xfrm>
            <a:off x="5800725" y="4785400"/>
            <a:ext cx="2984700" cy="322500"/>
          </a:xfrm>
          <a:prstGeom prst="rect">
            <a:avLst/>
          </a:prstGeom>
          <a:noFill/>
          <a:ln>
            <a:noFill/>
          </a:ln>
        </p:spPr>
        <p:txBody>
          <a:bodyPr anchorCtr="0" anchor="ctr" bIns="91425" lIns="91425" rIns="91425" wrap="square" tIns="91425">
            <a:noAutofit/>
          </a:bodyPr>
          <a:lstStyle/>
          <a:p>
            <a:pPr indent="-76200" lvl="0" marL="0" marR="0" rtl="0" algn="r">
              <a:spcBef>
                <a:spcPts val="0"/>
              </a:spcBef>
              <a:buClr>
                <a:schemeClr val="dk1"/>
              </a:buClr>
              <a:buSzPct val="100000"/>
              <a:buFont typeface="Cambria"/>
              <a:buNone/>
            </a:pPr>
            <a:r>
              <a:rPr b="0" i="1" lang="en-US" sz="1200" u="none" cap="none" strike="noStrike">
                <a:solidFill>
                  <a:schemeClr val="dk1"/>
                </a:solidFill>
                <a:latin typeface="Cambria"/>
                <a:ea typeface="Cambria"/>
                <a:cs typeface="Cambria"/>
                <a:sym typeface="Cambria"/>
              </a:rPr>
              <a:t>[figure adapted from A. Karpathy]</a:t>
            </a: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8" name="Shape 1068"/>
        <p:cNvGrpSpPr/>
        <p:nvPr/>
      </p:nvGrpSpPr>
      <p:grpSpPr>
        <a:xfrm>
          <a:off x="0" y="0"/>
          <a:ext cx="0" cy="0"/>
          <a:chOff x="0" y="0"/>
          <a:chExt cx="0" cy="0"/>
        </a:xfrm>
      </p:grpSpPr>
      <p:sp>
        <p:nvSpPr>
          <p:cNvPr id="1069" name="Shape 1069"/>
          <p:cNvSpPr txBox="1"/>
          <p:nvPr>
            <p:ph type="title"/>
          </p:nvPr>
        </p:nvSpPr>
        <p:spPr>
          <a:xfrm>
            <a:off x="628650" y="273844"/>
            <a:ext cx="7886700" cy="994172"/>
          </a:xfrm>
          <a:prstGeom prst="rect">
            <a:avLst/>
          </a:prstGeom>
          <a:noFill/>
          <a:ln>
            <a:noFill/>
          </a:ln>
        </p:spPr>
        <p:txBody>
          <a:bodyPr anchorCtr="0" anchor="b" bIns="91425" lIns="91425" rIns="91425" wrap="square" tIns="91425">
            <a:noAutofit/>
          </a:bodyPr>
          <a:lstStyle/>
          <a:p>
            <a:pPr indent="-190500" lvl="0" marL="0" marR="0" rtl="0" algn="l">
              <a:lnSpc>
                <a:spcPct val="90000"/>
              </a:lnSpc>
              <a:spcBef>
                <a:spcPts val="0"/>
              </a:spcBef>
              <a:buClr>
                <a:schemeClr val="dk1"/>
              </a:buClr>
              <a:buSzPct val="100000"/>
              <a:buFont typeface="Cambria"/>
              <a:buNone/>
            </a:pPr>
            <a:r>
              <a:rPr b="0" i="0" lang="en-US" sz="3000" u="sng" cap="none" strike="noStrike">
                <a:solidFill>
                  <a:schemeClr val="dk1"/>
                </a:solidFill>
                <a:latin typeface="Cambria"/>
                <a:ea typeface="Cambria"/>
                <a:cs typeface="Cambria"/>
                <a:sym typeface="Cambria"/>
              </a:rPr>
              <a:t>A Filter</a:t>
            </a:r>
          </a:p>
        </p:txBody>
      </p:sp>
      <p:sp>
        <p:nvSpPr>
          <p:cNvPr id="1070" name="Shape 1070"/>
          <p:cNvSpPr txBox="1"/>
          <p:nvPr>
            <p:ph idx="12" type="sldNum"/>
          </p:nvPr>
        </p:nvSpPr>
        <p:spPr>
          <a:xfrm>
            <a:off x="6457950" y="4767263"/>
            <a:ext cx="2057400" cy="273844"/>
          </a:xfrm>
          <a:prstGeom prst="rect">
            <a:avLst/>
          </a:prstGeom>
          <a:noFill/>
          <a:ln>
            <a:noFill/>
          </a:ln>
        </p:spPr>
        <p:txBody>
          <a:bodyPr anchorCtr="0" anchor="ctr" bIns="91425" lIns="91425" rIns="91425" wrap="square" tIns="91425">
            <a:noAutofit/>
          </a:bodyPr>
          <a:lstStyle/>
          <a:p>
            <a:pPr indent="-57150" lvl="0" marL="0" marR="0" rtl="0" algn="r">
              <a:spcBef>
                <a:spcPts val="0"/>
              </a:spcBef>
              <a:buClr>
                <a:srgbClr val="888888"/>
              </a:buClr>
              <a:buSzPct val="100000"/>
              <a:buFont typeface="Cambria"/>
              <a:buNone/>
            </a:pPr>
            <a:fld id="{00000000-1234-1234-1234-123412341234}" type="slidenum">
              <a:rPr b="0" i="0" lang="en-US" sz="900" u="none" cap="none" strike="noStrike">
                <a:solidFill>
                  <a:srgbClr val="888888"/>
                </a:solidFill>
                <a:latin typeface="Cambria"/>
                <a:ea typeface="Cambria"/>
                <a:cs typeface="Cambria"/>
                <a:sym typeface="Cambria"/>
              </a:rPr>
              <a:t>‹#›</a:t>
            </a:fld>
          </a:p>
        </p:txBody>
      </p:sp>
      <p:pic>
        <p:nvPicPr>
          <p:cNvPr id="1071" name="Shape 1071"/>
          <p:cNvPicPr preferRelativeResize="0"/>
          <p:nvPr/>
        </p:nvPicPr>
        <p:blipFill rotWithShape="1">
          <a:blip r:embed="rId3">
            <a:alphaModFix/>
          </a:blip>
          <a:srcRect b="0" l="0" r="0" t="0"/>
          <a:stretch/>
        </p:blipFill>
        <p:spPr>
          <a:xfrm>
            <a:off x="457200" y="1901412"/>
            <a:ext cx="1707049" cy="3050941"/>
          </a:xfrm>
          <a:prstGeom prst="rect">
            <a:avLst/>
          </a:prstGeom>
          <a:noFill/>
          <a:ln>
            <a:noFill/>
          </a:ln>
        </p:spPr>
      </p:pic>
      <p:pic>
        <p:nvPicPr>
          <p:cNvPr id="1072" name="Shape 1072"/>
          <p:cNvPicPr preferRelativeResize="0"/>
          <p:nvPr/>
        </p:nvPicPr>
        <p:blipFill rotWithShape="1">
          <a:blip r:embed="rId4">
            <a:alphaModFix/>
          </a:blip>
          <a:srcRect b="0" l="0" r="0" t="0"/>
          <a:stretch/>
        </p:blipFill>
        <p:spPr>
          <a:xfrm>
            <a:off x="1148575" y="2734450"/>
            <a:ext cx="419058" cy="1180194"/>
          </a:xfrm>
          <a:prstGeom prst="rect">
            <a:avLst/>
          </a:prstGeom>
          <a:noFill/>
          <a:ln>
            <a:noFill/>
          </a:ln>
        </p:spPr>
      </p:pic>
      <p:sp>
        <p:nvSpPr>
          <p:cNvPr id="1073" name="Shape 1073"/>
          <p:cNvSpPr txBox="1"/>
          <p:nvPr/>
        </p:nvSpPr>
        <p:spPr>
          <a:xfrm>
            <a:off x="2565675" y="1996979"/>
            <a:ext cx="6321900" cy="927000"/>
          </a:xfrm>
          <a:prstGeom prst="rect">
            <a:avLst/>
          </a:prstGeom>
          <a:noFill/>
          <a:ln>
            <a:noFill/>
          </a:ln>
        </p:spPr>
        <p:txBody>
          <a:bodyPr anchorCtr="0" anchor="t" bIns="91425" lIns="91425" rIns="91425" wrap="square" tIns="91425">
            <a:noAutofit/>
          </a:bodyPr>
          <a:lstStyle/>
          <a:p>
            <a:pPr indent="-114300" lvl="0" marL="0" marR="0" rtl="0" algn="l">
              <a:spcBef>
                <a:spcPts val="0"/>
              </a:spcBef>
              <a:buClr>
                <a:srgbClr val="DD7E6B"/>
              </a:buClr>
              <a:buSzPct val="100000"/>
              <a:buFont typeface="Cambria"/>
              <a:buNone/>
            </a:pPr>
            <a:r>
              <a:rPr b="0" i="0" lang="en-US" sz="1800" u="none" cap="none" strike="noStrike">
                <a:solidFill>
                  <a:srgbClr val="DD7E6B"/>
                </a:solidFill>
                <a:latin typeface="Cambria"/>
                <a:ea typeface="Cambria"/>
                <a:cs typeface="Cambria"/>
                <a:sym typeface="Cambria"/>
              </a:rPr>
              <a:t>input</a:t>
            </a:r>
            <a:r>
              <a:rPr b="0" i="0" lang="en-US" sz="1800" u="none" cap="none" strike="noStrike">
                <a:solidFill>
                  <a:schemeClr val="dk1"/>
                </a:solidFill>
                <a:latin typeface="Cambria"/>
                <a:ea typeface="Cambria"/>
                <a:cs typeface="Cambria"/>
                <a:sym typeface="Cambria"/>
              </a:rPr>
              <a:t> is </a:t>
            </a:r>
            <a:r>
              <a:rPr b="1" i="0" lang="en-US" sz="1800" u="none" cap="none" strike="noStrike">
                <a:solidFill>
                  <a:schemeClr val="dk1"/>
                </a:solidFill>
                <a:latin typeface="Cambria"/>
                <a:ea typeface="Cambria"/>
                <a:cs typeface="Cambria"/>
                <a:sym typeface="Cambria"/>
              </a:rPr>
              <a:t>3</a:t>
            </a:r>
            <a:r>
              <a:rPr b="0" i="0" lang="en-US" sz="1800" u="none" cap="none" strike="noStrike">
                <a:solidFill>
                  <a:schemeClr val="dk1"/>
                </a:solidFill>
                <a:latin typeface="Cambria"/>
                <a:ea typeface="Cambria"/>
                <a:cs typeface="Cambria"/>
                <a:sym typeface="Cambria"/>
              </a:rPr>
              <a:t>x32x32 data</a:t>
            </a:r>
            <a:br>
              <a:rPr b="0" i="0" lang="en-US" sz="1800" u="none" cap="none" strike="noStrike">
                <a:solidFill>
                  <a:schemeClr val="dk1"/>
                </a:solidFill>
                <a:latin typeface="Cambria"/>
                <a:ea typeface="Cambria"/>
                <a:cs typeface="Cambria"/>
                <a:sym typeface="Cambria"/>
              </a:rPr>
            </a:br>
            <a:r>
              <a:rPr b="0" i="0" lang="en-US" sz="1800" u="none" cap="none" strike="noStrike">
                <a:solidFill>
                  <a:schemeClr val="dk1"/>
                </a:solidFill>
                <a:latin typeface="Cambria"/>
                <a:ea typeface="Cambria"/>
                <a:cs typeface="Cambria"/>
                <a:sym typeface="Cambria"/>
              </a:rPr>
              <a:t>a color image (3 RGB channels) and square (32x32)</a:t>
            </a:r>
          </a:p>
        </p:txBody>
      </p:sp>
      <p:sp>
        <p:nvSpPr>
          <p:cNvPr id="1074" name="Shape 1074"/>
          <p:cNvSpPr txBox="1"/>
          <p:nvPr/>
        </p:nvSpPr>
        <p:spPr>
          <a:xfrm>
            <a:off x="499875" y="1168500"/>
            <a:ext cx="8387700" cy="502500"/>
          </a:xfrm>
          <a:prstGeom prst="rect">
            <a:avLst/>
          </a:prstGeom>
          <a:noFill/>
          <a:ln>
            <a:noFill/>
          </a:ln>
        </p:spPr>
        <p:txBody>
          <a:bodyPr anchorCtr="0" anchor="t" bIns="91425" lIns="91425" rIns="91425" wrap="square" tIns="91425">
            <a:noAutofit/>
          </a:bodyPr>
          <a:lstStyle/>
          <a:p>
            <a:pPr indent="-114300" lvl="0" marL="0" marR="0" rtl="0" algn="l">
              <a:spcBef>
                <a:spcPts val="0"/>
              </a:spcBef>
              <a:spcAft>
                <a:spcPts val="0"/>
              </a:spcAft>
              <a:buClr>
                <a:schemeClr val="dk1"/>
              </a:buClr>
              <a:buSzPct val="100000"/>
              <a:buFont typeface="Cambria"/>
              <a:buNone/>
            </a:pPr>
            <a:r>
              <a:rPr b="0" i="0" lang="en-US" sz="1800" u="none" cap="none" strike="noStrike">
                <a:solidFill>
                  <a:schemeClr val="dk1"/>
                </a:solidFill>
                <a:latin typeface="Cambria"/>
                <a:ea typeface="Cambria"/>
                <a:cs typeface="Cambria"/>
                <a:sym typeface="Cambria"/>
              </a:rPr>
              <a:t>A filter is a </a:t>
            </a:r>
            <a:r>
              <a:rPr b="1" i="0" lang="en-US" sz="1800" u="none" cap="none" strike="noStrike">
                <a:solidFill>
                  <a:schemeClr val="dk1"/>
                </a:solidFill>
                <a:latin typeface="Cambria"/>
                <a:ea typeface="Cambria"/>
                <a:cs typeface="Cambria"/>
                <a:sym typeface="Cambria"/>
              </a:rPr>
              <a:t>spatially local</a:t>
            </a:r>
            <a:r>
              <a:rPr b="0" i="0" lang="en-US" sz="1800" u="none" cap="none" strike="noStrike">
                <a:solidFill>
                  <a:schemeClr val="dk1"/>
                </a:solidFill>
                <a:latin typeface="Cambria"/>
                <a:ea typeface="Cambria"/>
                <a:cs typeface="Cambria"/>
                <a:sym typeface="Cambria"/>
              </a:rPr>
              <a:t> and </a:t>
            </a:r>
            <a:r>
              <a:rPr b="1" i="0" lang="en-US" sz="1800" u="none" cap="none" strike="noStrike">
                <a:solidFill>
                  <a:schemeClr val="dk1"/>
                </a:solidFill>
                <a:latin typeface="Cambria"/>
                <a:ea typeface="Cambria"/>
                <a:cs typeface="Cambria"/>
                <a:sym typeface="Cambria"/>
              </a:rPr>
              <a:t>cross-channel</a:t>
            </a:r>
            <a:r>
              <a:rPr b="0" i="0" lang="en-US" sz="1800" u="none" cap="none" strike="noStrike">
                <a:solidFill>
                  <a:schemeClr val="dk1"/>
                </a:solidFill>
                <a:latin typeface="Cambria"/>
                <a:ea typeface="Cambria"/>
                <a:cs typeface="Cambria"/>
                <a:sym typeface="Cambria"/>
              </a:rPr>
              <a:t> template</a:t>
            </a:r>
          </a:p>
          <a:p>
            <a:pPr indent="-114300" lvl="0" marL="0" marR="0" rtl="0" algn="l">
              <a:spcBef>
                <a:spcPts val="0"/>
              </a:spcBef>
              <a:buClr>
                <a:schemeClr val="dk1"/>
              </a:buClr>
              <a:buSzPct val="100000"/>
              <a:buFont typeface="Cambria"/>
              <a:buNone/>
            </a:pPr>
            <a:r>
              <a:rPr b="0" i="0" lang="en-US" sz="1800" u="none" cap="none" strike="noStrike">
                <a:solidFill>
                  <a:schemeClr val="dk1"/>
                </a:solidFill>
                <a:latin typeface="Cambria"/>
                <a:ea typeface="Cambria"/>
                <a:cs typeface="Cambria"/>
                <a:sym typeface="Cambria"/>
              </a:rPr>
              <a:t>Convnet filters are </a:t>
            </a:r>
            <a:r>
              <a:rPr b="1" i="0" lang="en-US" sz="1800" u="none" cap="none" strike="noStrike">
                <a:solidFill>
                  <a:schemeClr val="dk1"/>
                </a:solidFill>
                <a:latin typeface="Cambria"/>
                <a:ea typeface="Cambria"/>
                <a:cs typeface="Cambria"/>
                <a:sym typeface="Cambria"/>
              </a:rPr>
              <a:t>learned</a:t>
            </a:r>
          </a:p>
        </p:txBody>
      </p:sp>
      <p:sp>
        <p:nvSpPr>
          <p:cNvPr id="1075" name="Shape 1075"/>
          <p:cNvSpPr txBox="1"/>
          <p:nvPr/>
        </p:nvSpPr>
        <p:spPr>
          <a:xfrm>
            <a:off x="2565675" y="2999450"/>
            <a:ext cx="6321900" cy="1064700"/>
          </a:xfrm>
          <a:prstGeom prst="rect">
            <a:avLst/>
          </a:prstGeom>
          <a:noFill/>
          <a:ln>
            <a:noFill/>
          </a:ln>
        </p:spPr>
        <p:txBody>
          <a:bodyPr anchorCtr="0" anchor="t" bIns="91425" lIns="91425" rIns="91425" wrap="square" tIns="91425">
            <a:noAutofit/>
          </a:bodyPr>
          <a:lstStyle/>
          <a:p>
            <a:pPr indent="-114300" lvl="0" marL="0" marR="0" rtl="0" algn="l">
              <a:spcBef>
                <a:spcPts val="0"/>
              </a:spcBef>
              <a:spcAft>
                <a:spcPts val="0"/>
              </a:spcAft>
              <a:buClr>
                <a:srgbClr val="A4C2F4"/>
              </a:buClr>
              <a:buSzPct val="100000"/>
              <a:buFont typeface="Cambria"/>
              <a:buNone/>
            </a:pPr>
            <a:r>
              <a:rPr b="0" i="0" lang="en-US" sz="1800" u="none" cap="none" strike="noStrike">
                <a:solidFill>
                  <a:srgbClr val="A4C2F4"/>
                </a:solidFill>
                <a:latin typeface="Cambria"/>
                <a:ea typeface="Cambria"/>
                <a:cs typeface="Cambria"/>
                <a:sym typeface="Cambria"/>
              </a:rPr>
              <a:t>filter</a:t>
            </a:r>
            <a:r>
              <a:rPr b="0" i="0" lang="en-US" sz="1800" u="none" cap="none" strike="noStrike">
                <a:solidFill>
                  <a:schemeClr val="dk1"/>
                </a:solidFill>
                <a:latin typeface="Cambria"/>
                <a:ea typeface="Cambria"/>
                <a:cs typeface="Cambria"/>
                <a:sym typeface="Cambria"/>
              </a:rPr>
              <a:t> is </a:t>
            </a:r>
            <a:r>
              <a:rPr b="1" i="0" lang="en-US" sz="1800" u="none" cap="none" strike="noStrike">
                <a:solidFill>
                  <a:schemeClr val="dk1"/>
                </a:solidFill>
                <a:latin typeface="Cambria"/>
                <a:ea typeface="Cambria"/>
                <a:cs typeface="Cambria"/>
                <a:sym typeface="Cambria"/>
              </a:rPr>
              <a:t>3</a:t>
            </a:r>
            <a:r>
              <a:rPr b="0" i="0" lang="en-US" sz="1800" u="none" cap="none" strike="noStrike">
                <a:solidFill>
                  <a:schemeClr val="dk1"/>
                </a:solidFill>
                <a:latin typeface="Cambria"/>
                <a:ea typeface="Cambria"/>
                <a:cs typeface="Cambria"/>
                <a:sym typeface="Cambria"/>
              </a:rPr>
              <a:t>x5x5 weights</a:t>
            </a:r>
          </a:p>
          <a:p>
            <a:pPr indent="-342900" lvl="0" marL="457200" marR="0" rtl="0" algn="l">
              <a:spcBef>
                <a:spcPts val="0"/>
              </a:spcBef>
              <a:spcAft>
                <a:spcPts val="0"/>
              </a:spcAft>
              <a:buClr>
                <a:schemeClr val="dk1"/>
              </a:buClr>
              <a:buSzPct val="100000"/>
              <a:buFont typeface="Cambria"/>
              <a:buChar char="-"/>
            </a:pPr>
            <a:r>
              <a:rPr b="0" i="0" lang="en-US" sz="1800" u="none" cap="none" strike="noStrike">
                <a:solidFill>
                  <a:schemeClr val="dk1"/>
                </a:solidFill>
                <a:latin typeface="Cambria"/>
                <a:ea typeface="Cambria"/>
                <a:cs typeface="Cambria"/>
                <a:sym typeface="Cambria"/>
              </a:rPr>
              <a:t>spatially local: kernel size is 5x5</a:t>
            </a:r>
          </a:p>
          <a:p>
            <a:pPr indent="-342900" lvl="0" marL="457200" marR="0" rtl="0" algn="l">
              <a:spcBef>
                <a:spcPts val="0"/>
              </a:spcBef>
              <a:spcAft>
                <a:spcPts val="0"/>
              </a:spcAft>
              <a:buClr>
                <a:schemeClr val="dk1"/>
              </a:buClr>
              <a:buSzPct val="100000"/>
              <a:buFont typeface="Cambria"/>
              <a:buChar char="-"/>
            </a:pPr>
            <a:r>
              <a:rPr b="0" i="0" lang="en-US" sz="1800" u="none" cap="none" strike="noStrike">
                <a:solidFill>
                  <a:schemeClr val="dk1"/>
                </a:solidFill>
                <a:latin typeface="Cambria"/>
                <a:ea typeface="Cambria"/>
                <a:cs typeface="Cambria"/>
                <a:sym typeface="Cambria"/>
              </a:rPr>
              <a:t>cross-channel: connected across all input channels</a:t>
            </a:r>
          </a:p>
          <a:p>
            <a:pPr indent="-114300" lvl="0" marL="0" marR="0" rtl="0" algn="l">
              <a:spcBef>
                <a:spcPts val="0"/>
              </a:spcBef>
              <a:buClr>
                <a:schemeClr val="dk1"/>
              </a:buClr>
              <a:buSzPct val="100000"/>
              <a:buFont typeface="Cambria"/>
              <a:buNone/>
            </a:pPr>
            <a:r>
              <a:t/>
            </a:r>
            <a:endParaRPr b="0" i="0" sz="1800" u="none" cap="none" strike="noStrike">
              <a:solidFill>
                <a:schemeClr val="dk1"/>
              </a:solidFill>
              <a:latin typeface="Cambria"/>
              <a:ea typeface="Cambria"/>
              <a:cs typeface="Cambria"/>
              <a:sym typeface="Cambria"/>
            </a:endParaRPr>
          </a:p>
        </p:txBody>
      </p:sp>
      <p:sp>
        <p:nvSpPr>
          <p:cNvPr id="1076" name="Shape 1076"/>
          <p:cNvSpPr txBox="1"/>
          <p:nvPr/>
        </p:nvSpPr>
        <p:spPr>
          <a:xfrm>
            <a:off x="2570638" y="4097584"/>
            <a:ext cx="5581800" cy="1064700"/>
          </a:xfrm>
          <a:prstGeom prst="rect">
            <a:avLst/>
          </a:prstGeom>
          <a:noFill/>
          <a:ln>
            <a:noFill/>
          </a:ln>
        </p:spPr>
        <p:txBody>
          <a:bodyPr anchorCtr="0" anchor="t" bIns="91425" lIns="91425" rIns="91425" wrap="square" tIns="91425">
            <a:noAutofit/>
          </a:bodyPr>
          <a:lstStyle/>
          <a:p>
            <a:pPr indent="-114300" lvl="0" marL="0" marR="0" rtl="0" algn="l">
              <a:spcBef>
                <a:spcPts val="0"/>
              </a:spcBef>
              <a:buClr>
                <a:schemeClr val="dk1"/>
              </a:buClr>
              <a:buSzPct val="100000"/>
              <a:buFont typeface="Cambria"/>
              <a:buNone/>
            </a:pPr>
            <a:r>
              <a:rPr b="0" i="0" lang="en-US" sz="1800" u="none" cap="none" strike="noStrike">
                <a:solidFill>
                  <a:schemeClr val="dk1"/>
                </a:solidFill>
                <a:latin typeface="Cambria"/>
                <a:ea typeface="Cambria"/>
                <a:cs typeface="Cambria"/>
                <a:sym typeface="Cambria"/>
              </a:rPr>
              <a:t>total parameters:</a:t>
            </a:r>
            <a:br>
              <a:rPr b="0" i="0" lang="en-US" sz="1800" u="none" cap="none" strike="noStrike">
                <a:solidFill>
                  <a:schemeClr val="dk1"/>
                </a:solidFill>
                <a:latin typeface="Cambria"/>
                <a:ea typeface="Cambria"/>
                <a:cs typeface="Cambria"/>
                <a:sym typeface="Cambria"/>
              </a:rPr>
            </a:br>
            <a:r>
              <a:rPr b="0" i="0" lang="en-US" sz="1800" u="none" cap="none" strike="noStrike">
                <a:solidFill>
                  <a:schemeClr val="dk1"/>
                </a:solidFill>
                <a:latin typeface="Cambria"/>
                <a:ea typeface="Cambria"/>
                <a:cs typeface="Cambria"/>
                <a:sym typeface="Cambria"/>
              </a:rPr>
              <a:t>3*5</a:t>
            </a:r>
            <a:r>
              <a:rPr b="0" baseline="30000" i="0" lang="en-US" sz="1800" u="none" cap="none" strike="noStrike">
                <a:solidFill>
                  <a:schemeClr val="dk1"/>
                </a:solidFill>
                <a:latin typeface="Cambria"/>
                <a:ea typeface="Cambria"/>
                <a:cs typeface="Cambria"/>
                <a:sym typeface="Cambria"/>
              </a:rPr>
              <a:t>2</a:t>
            </a:r>
            <a:r>
              <a:rPr b="0" i="0" lang="en-US" sz="1800" u="none" cap="none" strike="noStrike">
                <a:solidFill>
                  <a:schemeClr val="dk1"/>
                </a:solidFill>
                <a:latin typeface="Cambria"/>
                <a:ea typeface="Cambria"/>
                <a:cs typeface="Cambria"/>
                <a:sym typeface="Cambria"/>
              </a:rPr>
              <a:t> = 75 filter weights + 1 bias</a:t>
            </a:r>
          </a:p>
        </p:txBody>
      </p:sp>
      <p:sp>
        <p:nvSpPr>
          <p:cNvPr id="1077" name="Shape 1077"/>
          <p:cNvSpPr txBox="1"/>
          <p:nvPr/>
        </p:nvSpPr>
        <p:spPr>
          <a:xfrm>
            <a:off x="5800725" y="4785400"/>
            <a:ext cx="2984700" cy="322500"/>
          </a:xfrm>
          <a:prstGeom prst="rect">
            <a:avLst/>
          </a:prstGeom>
          <a:noFill/>
          <a:ln>
            <a:noFill/>
          </a:ln>
        </p:spPr>
        <p:txBody>
          <a:bodyPr anchorCtr="0" anchor="ctr" bIns="91425" lIns="91425" rIns="91425" wrap="square" tIns="91425">
            <a:noAutofit/>
          </a:bodyPr>
          <a:lstStyle/>
          <a:p>
            <a:pPr indent="-76200" lvl="0" marL="0" marR="0" rtl="0" algn="r">
              <a:spcBef>
                <a:spcPts val="0"/>
              </a:spcBef>
              <a:buClr>
                <a:schemeClr val="dk1"/>
              </a:buClr>
              <a:buSzPct val="100000"/>
              <a:buFont typeface="Cambria"/>
              <a:buNone/>
            </a:pPr>
            <a:r>
              <a:rPr b="0" i="1" lang="en-US" sz="1200" u="none" cap="none" strike="noStrike">
                <a:solidFill>
                  <a:schemeClr val="dk1"/>
                </a:solidFill>
                <a:latin typeface="Cambria"/>
                <a:ea typeface="Cambria"/>
                <a:cs typeface="Cambria"/>
                <a:sym typeface="Cambria"/>
              </a:rPr>
              <a:t>[figure adapted from A. Karpathy]</a:t>
            </a: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1" name="Shape 1081"/>
        <p:cNvGrpSpPr/>
        <p:nvPr/>
      </p:nvGrpSpPr>
      <p:grpSpPr>
        <a:xfrm>
          <a:off x="0" y="0"/>
          <a:ext cx="0" cy="0"/>
          <a:chOff x="0" y="0"/>
          <a:chExt cx="0" cy="0"/>
        </a:xfrm>
      </p:grpSpPr>
      <p:sp>
        <p:nvSpPr>
          <p:cNvPr id="1082" name="Shape 1082"/>
          <p:cNvSpPr txBox="1"/>
          <p:nvPr/>
        </p:nvSpPr>
        <p:spPr>
          <a:xfrm>
            <a:off x="499875" y="1168500"/>
            <a:ext cx="8605500" cy="502500"/>
          </a:xfrm>
          <a:prstGeom prst="rect">
            <a:avLst/>
          </a:prstGeom>
          <a:noFill/>
          <a:ln>
            <a:noFill/>
          </a:ln>
        </p:spPr>
        <p:txBody>
          <a:bodyPr anchorCtr="0" anchor="t" bIns="91425" lIns="91425" rIns="91425" wrap="square" tIns="91425">
            <a:noAutofit/>
          </a:bodyPr>
          <a:lstStyle/>
          <a:p>
            <a:pPr indent="-114300" lvl="0" marL="0" marR="0" rtl="0" algn="l">
              <a:spcBef>
                <a:spcPts val="0"/>
              </a:spcBef>
              <a:buClr>
                <a:schemeClr val="dk1"/>
              </a:buClr>
              <a:buSzPct val="100000"/>
              <a:buFont typeface="Cambria"/>
              <a:buNone/>
            </a:pPr>
            <a:r>
              <a:rPr b="0" i="0" lang="en-US" sz="1800" u="none" cap="none" strike="noStrike">
                <a:solidFill>
                  <a:schemeClr val="dk1"/>
                </a:solidFill>
                <a:latin typeface="Cambria"/>
                <a:ea typeface="Cambria"/>
                <a:cs typeface="Cambria"/>
                <a:sym typeface="Cambria"/>
              </a:rPr>
              <a:t>One filter evaluation is a dot product between the input window and weights + bias</a:t>
            </a:r>
          </a:p>
        </p:txBody>
      </p:sp>
      <p:sp>
        <p:nvSpPr>
          <p:cNvPr id="1083" name="Shape 1083"/>
          <p:cNvSpPr txBox="1"/>
          <p:nvPr>
            <p:ph type="title"/>
          </p:nvPr>
        </p:nvSpPr>
        <p:spPr>
          <a:xfrm>
            <a:off x="628650" y="273844"/>
            <a:ext cx="7886700" cy="994172"/>
          </a:xfrm>
          <a:prstGeom prst="rect">
            <a:avLst/>
          </a:prstGeom>
          <a:noFill/>
          <a:ln>
            <a:noFill/>
          </a:ln>
        </p:spPr>
        <p:txBody>
          <a:bodyPr anchorCtr="0" anchor="b" bIns="91425" lIns="91425" rIns="91425" wrap="square" tIns="91425">
            <a:noAutofit/>
          </a:bodyPr>
          <a:lstStyle/>
          <a:p>
            <a:pPr indent="-190500" lvl="0" marL="0" marR="0" rtl="0" algn="l">
              <a:lnSpc>
                <a:spcPct val="90000"/>
              </a:lnSpc>
              <a:spcBef>
                <a:spcPts val="0"/>
              </a:spcBef>
              <a:buClr>
                <a:schemeClr val="dk1"/>
              </a:buClr>
              <a:buSzPct val="100000"/>
              <a:buFont typeface="Cambria"/>
              <a:buNone/>
            </a:pPr>
            <a:r>
              <a:rPr b="0" i="0" lang="en-US" sz="3000" u="sng" cap="none" strike="noStrike">
                <a:solidFill>
                  <a:schemeClr val="dk1"/>
                </a:solidFill>
                <a:latin typeface="Cambria"/>
                <a:ea typeface="Cambria"/>
                <a:cs typeface="Cambria"/>
                <a:sym typeface="Cambria"/>
              </a:rPr>
              <a:t>Convolution</a:t>
            </a:r>
          </a:p>
        </p:txBody>
      </p:sp>
      <p:sp>
        <p:nvSpPr>
          <p:cNvPr id="1084" name="Shape 1084"/>
          <p:cNvSpPr txBox="1"/>
          <p:nvPr>
            <p:ph idx="12" type="sldNum"/>
          </p:nvPr>
        </p:nvSpPr>
        <p:spPr>
          <a:xfrm>
            <a:off x="6457950" y="4767263"/>
            <a:ext cx="2057400" cy="273844"/>
          </a:xfrm>
          <a:prstGeom prst="rect">
            <a:avLst/>
          </a:prstGeom>
          <a:noFill/>
          <a:ln>
            <a:noFill/>
          </a:ln>
        </p:spPr>
        <p:txBody>
          <a:bodyPr anchorCtr="0" anchor="ctr" bIns="91425" lIns="91425" rIns="91425" wrap="square" tIns="91425">
            <a:noAutofit/>
          </a:bodyPr>
          <a:lstStyle/>
          <a:p>
            <a:pPr indent="-57150" lvl="0" marL="0" marR="0" rtl="0" algn="r">
              <a:spcBef>
                <a:spcPts val="0"/>
              </a:spcBef>
              <a:buClr>
                <a:srgbClr val="888888"/>
              </a:buClr>
              <a:buSzPct val="100000"/>
              <a:buFont typeface="Cambria"/>
              <a:buNone/>
            </a:pPr>
            <a:fld id="{00000000-1234-1234-1234-123412341234}" type="slidenum">
              <a:rPr b="0" i="0" lang="en-US" sz="900" u="none" cap="none" strike="noStrike">
                <a:solidFill>
                  <a:srgbClr val="888888"/>
                </a:solidFill>
                <a:latin typeface="Cambria"/>
                <a:ea typeface="Cambria"/>
                <a:cs typeface="Cambria"/>
                <a:sym typeface="Cambria"/>
              </a:rPr>
              <a:t>‹#›</a:t>
            </a:fld>
          </a:p>
        </p:txBody>
      </p:sp>
      <p:pic>
        <p:nvPicPr>
          <p:cNvPr id="1085" name="Shape 1085"/>
          <p:cNvPicPr preferRelativeResize="0"/>
          <p:nvPr/>
        </p:nvPicPr>
        <p:blipFill rotWithShape="1">
          <a:blip r:embed="rId3">
            <a:alphaModFix/>
          </a:blip>
          <a:srcRect b="0" l="0" r="27329" t="0"/>
          <a:stretch/>
        </p:blipFill>
        <p:spPr>
          <a:xfrm>
            <a:off x="457200" y="1901400"/>
            <a:ext cx="1240485" cy="3050966"/>
          </a:xfrm>
          <a:prstGeom prst="rect">
            <a:avLst/>
          </a:prstGeom>
          <a:noFill/>
          <a:ln>
            <a:noFill/>
          </a:ln>
        </p:spPr>
      </p:pic>
      <p:pic>
        <p:nvPicPr>
          <p:cNvPr id="1086" name="Shape 1086"/>
          <p:cNvPicPr preferRelativeResize="0"/>
          <p:nvPr/>
        </p:nvPicPr>
        <p:blipFill rotWithShape="1">
          <a:blip r:embed="rId4">
            <a:alphaModFix/>
          </a:blip>
          <a:srcRect b="0" l="0" r="0" t="0"/>
          <a:stretch/>
        </p:blipFill>
        <p:spPr>
          <a:xfrm>
            <a:off x="1148575" y="2734450"/>
            <a:ext cx="419058" cy="1180194"/>
          </a:xfrm>
          <a:prstGeom prst="rect">
            <a:avLst/>
          </a:prstGeom>
          <a:noFill/>
          <a:ln>
            <a:noFill/>
          </a:ln>
        </p:spPr>
      </p:pic>
      <p:sp>
        <p:nvSpPr>
          <p:cNvPr id="1087" name="Shape 1087"/>
          <p:cNvSpPr/>
          <p:nvPr/>
        </p:nvSpPr>
        <p:spPr>
          <a:xfrm>
            <a:off x="3355290" y="3158493"/>
            <a:ext cx="327300" cy="333000"/>
          </a:xfrm>
          <a:prstGeom prst="rect">
            <a:avLst/>
          </a:prstGeom>
          <a:solidFill>
            <a:srgbClr val="93C47D"/>
          </a:solidFill>
          <a:ln cap="flat" cmpd="sng" w="9525">
            <a:solidFill>
              <a:srgbClr val="38761D"/>
            </a:solidFill>
            <a:prstDash val="solid"/>
            <a:round/>
            <a:headEnd len="med" w="med" type="none"/>
            <a:tailEnd len="med" w="med" type="none"/>
          </a:ln>
        </p:spPr>
        <p:txBody>
          <a:bodyPr anchorCtr="0" anchor="ctr" bIns="91425" lIns="91425" rIns="91425" wrap="square" tIns="91425">
            <a:noAutofit/>
          </a:bodyPr>
          <a:lstStyle/>
          <a:p>
            <a:pPr indent="-114300" lvl="0" marL="0" marR="0" rtl="0" algn="l">
              <a:spcBef>
                <a:spcPts val="0"/>
              </a:spcBef>
              <a:buClr>
                <a:schemeClr val="dk1"/>
              </a:buClr>
              <a:buSzPct val="100000"/>
              <a:buFont typeface="Cambria"/>
              <a:buNone/>
            </a:pPr>
            <a:r>
              <a:t/>
            </a:r>
            <a:endParaRPr b="0" i="0" sz="1800" u="none" cap="none" strike="noStrike">
              <a:solidFill>
                <a:schemeClr val="dk1"/>
              </a:solidFill>
              <a:latin typeface="Cambria"/>
              <a:ea typeface="Cambria"/>
              <a:cs typeface="Cambria"/>
              <a:sym typeface="Cambria"/>
            </a:endParaRPr>
          </a:p>
        </p:txBody>
      </p:sp>
      <p:sp>
        <p:nvSpPr>
          <p:cNvPr id="1088" name="Shape 1088"/>
          <p:cNvSpPr/>
          <p:nvPr/>
        </p:nvSpPr>
        <p:spPr>
          <a:xfrm>
            <a:off x="4346663" y="3158493"/>
            <a:ext cx="327300" cy="333000"/>
          </a:xfrm>
          <a:prstGeom prst="rect">
            <a:avLst/>
          </a:prstGeom>
          <a:solidFill>
            <a:srgbClr val="B7B7B7"/>
          </a:solidFill>
          <a:ln cap="flat" cmpd="sng" w="9525">
            <a:solidFill>
              <a:srgbClr val="666666"/>
            </a:solidFill>
            <a:prstDash val="solid"/>
            <a:round/>
            <a:headEnd len="med" w="med" type="none"/>
            <a:tailEnd len="med" w="med" type="none"/>
          </a:ln>
        </p:spPr>
        <p:txBody>
          <a:bodyPr anchorCtr="0" anchor="ctr" bIns="91425" lIns="91425" rIns="91425" wrap="square" tIns="91425">
            <a:noAutofit/>
          </a:bodyPr>
          <a:lstStyle/>
          <a:p>
            <a:pPr indent="-114300" lvl="0" marL="0" marR="0" rtl="0" algn="l">
              <a:spcBef>
                <a:spcPts val="0"/>
              </a:spcBef>
              <a:buClr>
                <a:schemeClr val="dk1"/>
              </a:buClr>
              <a:buSzPct val="100000"/>
              <a:buFont typeface="Cambria"/>
              <a:buNone/>
            </a:pPr>
            <a:r>
              <a:t/>
            </a:r>
            <a:endParaRPr b="0" i="0" sz="1800" u="none" cap="none" strike="noStrike">
              <a:solidFill>
                <a:schemeClr val="dk1"/>
              </a:solidFill>
              <a:latin typeface="Cambria"/>
              <a:ea typeface="Cambria"/>
              <a:cs typeface="Cambria"/>
              <a:sym typeface="Cambria"/>
            </a:endParaRPr>
          </a:p>
        </p:txBody>
      </p:sp>
      <p:sp>
        <p:nvSpPr>
          <p:cNvPr id="1089" name="Shape 1089"/>
          <p:cNvSpPr/>
          <p:nvPr/>
        </p:nvSpPr>
        <p:spPr>
          <a:xfrm>
            <a:off x="2365440" y="3158493"/>
            <a:ext cx="327300" cy="333000"/>
          </a:xfrm>
          <a:prstGeom prst="rect">
            <a:avLst/>
          </a:prstGeom>
          <a:solidFill>
            <a:srgbClr val="C9DAF8"/>
          </a:solidFill>
          <a:ln cap="flat" cmpd="sng" w="9525">
            <a:solidFill>
              <a:srgbClr val="6D9EEB"/>
            </a:solidFill>
            <a:prstDash val="solid"/>
            <a:round/>
            <a:headEnd len="med" w="med" type="none"/>
            <a:tailEnd len="med" w="med" type="none"/>
          </a:ln>
        </p:spPr>
        <p:txBody>
          <a:bodyPr anchorCtr="0" anchor="ctr" bIns="91425" lIns="91425" rIns="91425" wrap="square" tIns="91425">
            <a:noAutofit/>
          </a:bodyPr>
          <a:lstStyle/>
          <a:p>
            <a:pPr indent="-114300" lvl="0" marL="0" marR="0" rtl="0" algn="l">
              <a:spcBef>
                <a:spcPts val="0"/>
              </a:spcBef>
              <a:buClr>
                <a:schemeClr val="dk1"/>
              </a:buClr>
              <a:buSzPct val="100000"/>
              <a:buFont typeface="Cambria"/>
              <a:buNone/>
            </a:pPr>
            <a:r>
              <a:t/>
            </a:r>
            <a:endParaRPr b="0" i="0" sz="1800" u="none" cap="none" strike="noStrike">
              <a:solidFill>
                <a:schemeClr val="dk1"/>
              </a:solidFill>
              <a:latin typeface="Cambria"/>
              <a:ea typeface="Cambria"/>
              <a:cs typeface="Cambria"/>
              <a:sym typeface="Cambria"/>
            </a:endParaRPr>
          </a:p>
        </p:txBody>
      </p:sp>
      <p:sp>
        <p:nvSpPr>
          <p:cNvPr id="1090" name="Shape 1090"/>
          <p:cNvSpPr/>
          <p:nvPr/>
        </p:nvSpPr>
        <p:spPr>
          <a:xfrm>
            <a:off x="3836973" y="3161352"/>
            <a:ext cx="327300" cy="327300"/>
          </a:xfrm>
          <a:prstGeom prst="mathEqual">
            <a:avLst>
              <a:gd fmla="val 23520" name="adj1"/>
              <a:gd fmla="val 11760" name="adj2"/>
            </a:avLst>
          </a:prstGeom>
          <a:solidFill>
            <a:srgbClr val="000000"/>
          </a:solidFill>
          <a:ln>
            <a:noFill/>
          </a:ln>
        </p:spPr>
        <p:txBody>
          <a:bodyPr anchorCtr="0" anchor="ctr" bIns="91425" lIns="91425" rIns="91425" wrap="square" tIns="91425">
            <a:noAutofit/>
          </a:bodyPr>
          <a:lstStyle/>
          <a:p>
            <a:pPr indent="-114300" lvl="0" marL="0" marR="0" rtl="0" algn="l">
              <a:spcBef>
                <a:spcPts val="0"/>
              </a:spcBef>
              <a:buClr>
                <a:schemeClr val="dk1"/>
              </a:buClr>
              <a:buSzPct val="100000"/>
              <a:buFont typeface="Cambria"/>
              <a:buNone/>
            </a:pPr>
            <a:r>
              <a:t/>
            </a:r>
            <a:endParaRPr b="0" i="0" sz="1800" u="none" cap="none" strike="noStrike">
              <a:solidFill>
                <a:schemeClr val="dk1"/>
              </a:solidFill>
              <a:latin typeface="Cambria"/>
              <a:ea typeface="Cambria"/>
              <a:cs typeface="Cambria"/>
              <a:sym typeface="Cambria"/>
            </a:endParaRPr>
          </a:p>
        </p:txBody>
      </p:sp>
      <p:sp>
        <p:nvSpPr>
          <p:cNvPr id="1091" name="Shape 1091"/>
          <p:cNvSpPr/>
          <p:nvPr/>
        </p:nvSpPr>
        <p:spPr>
          <a:xfrm>
            <a:off x="2860376" y="3161348"/>
            <a:ext cx="327300" cy="327300"/>
          </a:xfrm>
          <a:prstGeom prst="mathPlus">
            <a:avLst>
              <a:gd fmla="val 23520" name="adj1"/>
            </a:avLst>
          </a:prstGeom>
          <a:solidFill>
            <a:srgbClr val="000000"/>
          </a:solidFill>
          <a:ln>
            <a:noFill/>
          </a:ln>
        </p:spPr>
        <p:txBody>
          <a:bodyPr anchorCtr="0" anchor="ctr" bIns="91425" lIns="91425" rIns="91425" wrap="square" tIns="91425">
            <a:noAutofit/>
          </a:bodyPr>
          <a:lstStyle/>
          <a:p>
            <a:pPr indent="-114300" lvl="0" marL="0" marR="0" rtl="0" algn="l">
              <a:spcBef>
                <a:spcPts val="0"/>
              </a:spcBef>
              <a:buClr>
                <a:schemeClr val="dk1"/>
              </a:buClr>
              <a:buSzPct val="100000"/>
              <a:buFont typeface="Cambria"/>
              <a:buNone/>
            </a:pPr>
            <a:r>
              <a:t/>
            </a:r>
            <a:endParaRPr b="0" i="0" sz="1800" u="none" cap="none" strike="noStrike">
              <a:solidFill>
                <a:schemeClr val="dk1"/>
              </a:solidFill>
              <a:latin typeface="Cambria"/>
              <a:ea typeface="Cambria"/>
              <a:cs typeface="Cambria"/>
              <a:sym typeface="Cambria"/>
            </a:endParaRPr>
          </a:p>
        </p:txBody>
      </p:sp>
      <p:cxnSp>
        <p:nvCxnSpPr>
          <p:cNvPr id="1092" name="Shape 1092"/>
          <p:cNvCxnSpPr>
            <a:endCxn id="1089" idx="1"/>
          </p:cNvCxnSpPr>
          <p:nvPr/>
        </p:nvCxnSpPr>
        <p:spPr>
          <a:xfrm flipH="1" rot="10800000">
            <a:off x="1359240" y="3324993"/>
            <a:ext cx="1006200" cy="571500"/>
          </a:xfrm>
          <a:prstGeom prst="straightConnector1">
            <a:avLst/>
          </a:prstGeom>
          <a:noFill/>
          <a:ln cap="flat" cmpd="sng" w="19050">
            <a:solidFill>
              <a:srgbClr val="000000"/>
            </a:solidFill>
            <a:prstDash val="solid"/>
            <a:round/>
            <a:headEnd len="med" w="med" type="none"/>
            <a:tailEnd len="med" w="med" type="none"/>
          </a:ln>
        </p:spPr>
      </p:cxnSp>
      <p:cxnSp>
        <p:nvCxnSpPr>
          <p:cNvPr id="1093" name="Shape 1093"/>
          <p:cNvCxnSpPr>
            <a:endCxn id="1089" idx="1"/>
          </p:cNvCxnSpPr>
          <p:nvPr/>
        </p:nvCxnSpPr>
        <p:spPr>
          <a:xfrm flipH="1" rot="10800000">
            <a:off x="1562640" y="3324993"/>
            <a:ext cx="802800" cy="387000"/>
          </a:xfrm>
          <a:prstGeom prst="straightConnector1">
            <a:avLst/>
          </a:prstGeom>
          <a:noFill/>
          <a:ln cap="flat" cmpd="sng" w="19050">
            <a:solidFill>
              <a:srgbClr val="000000"/>
            </a:solidFill>
            <a:prstDash val="solid"/>
            <a:round/>
            <a:headEnd len="med" w="med" type="none"/>
            <a:tailEnd len="med" w="med" type="none"/>
          </a:ln>
        </p:spPr>
      </p:cxnSp>
      <p:cxnSp>
        <p:nvCxnSpPr>
          <p:cNvPr id="1094" name="Shape 1094"/>
          <p:cNvCxnSpPr>
            <a:endCxn id="1089" idx="1"/>
          </p:cNvCxnSpPr>
          <p:nvPr/>
        </p:nvCxnSpPr>
        <p:spPr>
          <a:xfrm>
            <a:off x="1359240" y="2969193"/>
            <a:ext cx="1006200" cy="355800"/>
          </a:xfrm>
          <a:prstGeom prst="straightConnector1">
            <a:avLst/>
          </a:prstGeom>
          <a:noFill/>
          <a:ln cap="flat" cmpd="sng" w="19050">
            <a:solidFill>
              <a:srgbClr val="000000"/>
            </a:solidFill>
            <a:prstDash val="solid"/>
            <a:round/>
            <a:headEnd len="med" w="med" type="none"/>
            <a:tailEnd len="med" w="med" type="none"/>
          </a:ln>
        </p:spPr>
      </p:cxnSp>
      <p:cxnSp>
        <p:nvCxnSpPr>
          <p:cNvPr id="1095" name="Shape 1095"/>
          <p:cNvCxnSpPr>
            <a:endCxn id="1089" idx="1"/>
          </p:cNvCxnSpPr>
          <p:nvPr/>
        </p:nvCxnSpPr>
        <p:spPr>
          <a:xfrm>
            <a:off x="1555440" y="2751993"/>
            <a:ext cx="810000" cy="573000"/>
          </a:xfrm>
          <a:prstGeom prst="straightConnector1">
            <a:avLst/>
          </a:prstGeom>
          <a:noFill/>
          <a:ln cap="flat" cmpd="sng" w="19050">
            <a:solidFill>
              <a:srgbClr val="000000"/>
            </a:solidFill>
            <a:prstDash val="solid"/>
            <a:round/>
            <a:headEnd len="med" w="med" type="none"/>
            <a:tailEnd len="med" w="med" type="none"/>
          </a:ln>
        </p:spPr>
      </p:cxnSp>
      <p:sp>
        <p:nvSpPr>
          <p:cNvPr id="1096" name="Shape 1096"/>
          <p:cNvSpPr txBox="1"/>
          <p:nvPr/>
        </p:nvSpPr>
        <p:spPr>
          <a:xfrm>
            <a:off x="1639000" y="2243950"/>
            <a:ext cx="490500" cy="402600"/>
          </a:xfrm>
          <a:prstGeom prst="rect">
            <a:avLst/>
          </a:prstGeom>
          <a:noFill/>
          <a:ln>
            <a:noFill/>
          </a:ln>
        </p:spPr>
        <p:txBody>
          <a:bodyPr anchorCtr="0" anchor="t" bIns="91425" lIns="91425" rIns="91425" wrap="square" tIns="91425">
            <a:noAutofit/>
          </a:bodyPr>
          <a:lstStyle/>
          <a:p>
            <a:pPr indent="-101600" lvl="0" marL="0" marR="0" rtl="0" algn="l">
              <a:spcBef>
                <a:spcPts val="0"/>
              </a:spcBef>
              <a:buClr>
                <a:schemeClr val="dk1"/>
              </a:buClr>
              <a:buSzPct val="100000"/>
              <a:buFont typeface="Cambria"/>
              <a:buNone/>
            </a:pPr>
            <a:r>
              <a:rPr b="1" i="0" lang="en-US" sz="1600" u="none" cap="none" strike="noStrike">
                <a:solidFill>
                  <a:schemeClr val="dk1"/>
                </a:solidFill>
                <a:latin typeface="Cambria"/>
                <a:ea typeface="Cambria"/>
                <a:cs typeface="Cambria"/>
                <a:sym typeface="Cambria"/>
              </a:rPr>
              <a:t>32</a:t>
            </a:r>
          </a:p>
        </p:txBody>
      </p:sp>
      <p:grpSp>
        <p:nvGrpSpPr>
          <p:cNvPr id="1097" name="Shape 1097"/>
          <p:cNvGrpSpPr/>
          <p:nvPr/>
        </p:nvGrpSpPr>
        <p:grpSpPr>
          <a:xfrm>
            <a:off x="2255009" y="1716000"/>
            <a:ext cx="1964365" cy="1399500"/>
            <a:chOff x="2260334" y="3744100"/>
            <a:chExt cx="1964365" cy="1399500"/>
          </a:xfrm>
        </p:grpSpPr>
        <p:sp>
          <p:nvSpPr>
            <p:cNvPr id="1098" name="Shape 1098"/>
            <p:cNvSpPr txBox="1"/>
            <p:nvPr/>
          </p:nvSpPr>
          <p:spPr>
            <a:xfrm>
              <a:off x="2260334" y="3744100"/>
              <a:ext cx="913800" cy="1399500"/>
            </a:xfrm>
            <a:prstGeom prst="rect">
              <a:avLst/>
            </a:prstGeom>
            <a:noFill/>
            <a:ln>
              <a:noFill/>
            </a:ln>
          </p:spPr>
          <p:txBody>
            <a:bodyPr anchorCtr="0" anchor="t" bIns="91425" lIns="91425" rIns="91425" wrap="square" tIns="91425">
              <a:noAutofit/>
            </a:bodyPr>
            <a:lstStyle/>
            <a:p>
              <a:pPr indent="-114300" lvl="0" marL="0" marR="0" rtl="0" algn="l">
                <a:spcBef>
                  <a:spcPts val="0"/>
                </a:spcBef>
                <a:spcAft>
                  <a:spcPts val="0"/>
                </a:spcAft>
                <a:buClr>
                  <a:srgbClr val="DD7E6B"/>
                </a:buClr>
                <a:buSzPct val="100000"/>
                <a:buFont typeface="Cambria"/>
                <a:buNone/>
              </a:pPr>
              <a:r>
                <a:rPr b="0" i="0" lang="en-US" sz="1800" u="none" cap="none" strike="noStrike">
                  <a:solidFill>
                    <a:srgbClr val="DD7E6B"/>
                  </a:solidFill>
                  <a:latin typeface="Cambria"/>
                  <a:ea typeface="Cambria"/>
                  <a:cs typeface="Cambria"/>
                  <a:sym typeface="Cambria"/>
                </a:rPr>
                <a:t>input</a:t>
              </a:r>
            </a:p>
            <a:p>
              <a:pPr indent="-114300" lvl="0" marL="0" marR="0" rtl="0" algn="l">
                <a:spcBef>
                  <a:spcPts val="0"/>
                </a:spcBef>
                <a:spcAft>
                  <a:spcPts val="0"/>
                </a:spcAft>
                <a:buClr>
                  <a:srgbClr val="A4C2F4"/>
                </a:buClr>
                <a:buSzPct val="100000"/>
                <a:buFont typeface="Cambria"/>
                <a:buNone/>
              </a:pPr>
              <a:r>
                <a:rPr b="0" i="0" lang="en-US" sz="1800" u="none" cap="none" strike="noStrike">
                  <a:solidFill>
                    <a:srgbClr val="A4C2F4"/>
                  </a:solidFill>
                  <a:latin typeface="Cambria"/>
                  <a:ea typeface="Cambria"/>
                  <a:cs typeface="Cambria"/>
                  <a:sym typeface="Cambria"/>
                </a:rPr>
                <a:t>filter</a:t>
              </a:r>
            </a:p>
            <a:p>
              <a:pPr indent="-114300" lvl="0" marL="0" marR="0" rtl="0" algn="l">
                <a:spcBef>
                  <a:spcPts val="0"/>
                </a:spcBef>
                <a:spcAft>
                  <a:spcPts val="0"/>
                </a:spcAft>
                <a:buClr>
                  <a:srgbClr val="6AA84F"/>
                </a:buClr>
                <a:buSzPct val="100000"/>
                <a:buFont typeface="Cambria"/>
                <a:buNone/>
              </a:pPr>
              <a:r>
                <a:rPr b="0" i="0" lang="en-US" sz="1800" u="none" cap="none" strike="noStrike">
                  <a:solidFill>
                    <a:srgbClr val="6AA84F"/>
                  </a:solidFill>
                  <a:latin typeface="Cambria"/>
                  <a:ea typeface="Cambria"/>
                  <a:cs typeface="Cambria"/>
                  <a:sym typeface="Cambria"/>
                </a:rPr>
                <a:t>bias</a:t>
              </a:r>
            </a:p>
            <a:p>
              <a:pPr indent="-114300" lvl="0" marL="0" marR="0" rtl="0" algn="l">
                <a:spcBef>
                  <a:spcPts val="0"/>
                </a:spcBef>
                <a:buClr>
                  <a:srgbClr val="999999"/>
                </a:buClr>
                <a:buSzPct val="100000"/>
                <a:buFont typeface="Cambria"/>
                <a:buNone/>
              </a:pPr>
              <a:r>
                <a:rPr b="0" i="0" lang="en-US" sz="1800" u="none" cap="none" strike="noStrike">
                  <a:solidFill>
                    <a:srgbClr val="999999"/>
                  </a:solidFill>
                  <a:latin typeface="Cambria"/>
                  <a:ea typeface="Cambria"/>
                  <a:cs typeface="Cambria"/>
                  <a:sym typeface="Cambria"/>
                </a:rPr>
                <a:t>output</a:t>
              </a:r>
            </a:p>
          </p:txBody>
        </p:sp>
        <p:sp>
          <p:nvSpPr>
            <p:cNvPr id="1099" name="Shape 1099"/>
            <p:cNvSpPr txBox="1"/>
            <p:nvPr/>
          </p:nvSpPr>
          <p:spPr>
            <a:xfrm>
              <a:off x="2880699" y="3744100"/>
              <a:ext cx="1344000" cy="1399500"/>
            </a:xfrm>
            <a:prstGeom prst="rect">
              <a:avLst/>
            </a:prstGeom>
            <a:noFill/>
            <a:ln>
              <a:noFill/>
            </a:ln>
          </p:spPr>
          <p:txBody>
            <a:bodyPr anchorCtr="0" anchor="t" bIns="91425" lIns="91425" rIns="91425" wrap="square" tIns="91425">
              <a:noAutofit/>
            </a:bodyPr>
            <a:lstStyle/>
            <a:p>
              <a:pPr indent="-114300" lvl="0" marL="0" marR="0" rtl="0" algn="r">
                <a:spcBef>
                  <a:spcPts val="0"/>
                </a:spcBef>
                <a:spcAft>
                  <a:spcPts val="0"/>
                </a:spcAft>
                <a:buClr>
                  <a:schemeClr val="dk1"/>
                </a:buClr>
                <a:buSzPct val="100000"/>
                <a:buFont typeface="Cambria"/>
                <a:buNone/>
              </a:pPr>
              <a:r>
                <a:rPr b="0" i="0" lang="en-US" sz="1800" u="none" cap="none" strike="noStrike">
                  <a:solidFill>
                    <a:schemeClr val="dk1"/>
                  </a:solidFill>
                  <a:latin typeface="Cambria"/>
                  <a:ea typeface="Cambria"/>
                  <a:cs typeface="Cambria"/>
                  <a:sym typeface="Cambria"/>
                </a:rPr>
                <a:t>3x32x32</a:t>
              </a:r>
            </a:p>
            <a:p>
              <a:pPr indent="-114300" lvl="0" marL="0" marR="0" rtl="0" algn="r">
                <a:spcBef>
                  <a:spcPts val="0"/>
                </a:spcBef>
                <a:spcAft>
                  <a:spcPts val="0"/>
                </a:spcAft>
                <a:buClr>
                  <a:schemeClr val="dk1"/>
                </a:buClr>
                <a:buSzPct val="100000"/>
                <a:buFont typeface="Cambria"/>
                <a:buNone/>
              </a:pPr>
              <a:r>
                <a:rPr b="0" i="0" lang="en-US" sz="1800" u="none" cap="none" strike="noStrike">
                  <a:solidFill>
                    <a:schemeClr val="dk1"/>
                  </a:solidFill>
                  <a:latin typeface="Cambria"/>
                  <a:ea typeface="Cambria"/>
                  <a:cs typeface="Cambria"/>
                  <a:sym typeface="Cambria"/>
                </a:rPr>
                <a:t>3x5x5</a:t>
              </a:r>
            </a:p>
            <a:p>
              <a:pPr indent="-114300" lvl="0" marL="0" marR="0" rtl="0" algn="r">
                <a:spcBef>
                  <a:spcPts val="0"/>
                </a:spcBef>
                <a:spcAft>
                  <a:spcPts val="0"/>
                </a:spcAft>
                <a:buClr>
                  <a:schemeClr val="dk1"/>
                </a:buClr>
                <a:buSzPct val="100000"/>
                <a:buFont typeface="Cambria"/>
                <a:buNone/>
              </a:pPr>
              <a:r>
                <a:rPr b="0" i="0" lang="en-US" sz="1800" u="none" cap="none" strike="noStrike">
                  <a:solidFill>
                    <a:schemeClr val="dk1"/>
                  </a:solidFill>
                  <a:latin typeface="Cambria"/>
                  <a:ea typeface="Cambria"/>
                  <a:cs typeface="Cambria"/>
                  <a:sym typeface="Cambria"/>
                </a:rPr>
                <a:t>1</a:t>
              </a:r>
            </a:p>
            <a:p>
              <a:pPr indent="-114300" lvl="0" marL="0" marR="0" rtl="0" algn="r">
                <a:spcBef>
                  <a:spcPts val="0"/>
                </a:spcBef>
                <a:buClr>
                  <a:schemeClr val="dk1"/>
                </a:buClr>
                <a:buSzPct val="100000"/>
                <a:buFont typeface="Cambria"/>
                <a:buNone/>
              </a:pPr>
              <a:r>
                <a:rPr b="0" i="0" lang="en-US" sz="1800" u="none" cap="none" strike="noStrike">
                  <a:solidFill>
                    <a:schemeClr val="dk1"/>
                  </a:solidFill>
                  <a:latin typeface="Cambria"/>
                  <a:ea typeface="Cambria"/>
                  <a:cs typeface="Cambria"/>
                  <a:sym typeface="Cambria"/>
                </a:rPr>
                <a:t>1</a:t>
              </a:r>
            </a:p>
          </p:txBody>
        </p:sp>
      </p:grpSp>
      <p:pic>
        <p:nvPicPr>
          <p:cNvPr id="1100" name="Shape 1100"/>
          <p:cNvPicPr preferRelativeResize="0"/>
          <p:nvPr/>
        </p:nvPicPr>
        <p:blipFill rotWithShape="1">
          <a:blip r:embed="rId5">
            <a:alphaModFix/>
          </a:blip>
          <a:srcRect b="0" l="40019" r="0" t="0"/>
          <a:stretch/>
        </p:blipFill>
        <p:spPr>
          <a:xfrm>
            <a:off x="2365447" y="3921500"/>
            <a:ext cx="1184772" cy="327275"/>
          </a:xfrm>
          <a:prstGeom prst="rect">
            <a:avLst/>
          </a:prstGeom>
          <a:noFill/>
          <a:ln>
            <a:noFill/>
          </a:ln>
        </p:spPr>
      </p:pic>
      <p:sp>
        <p:nvSpPr>
          <p:cNvPr id="1101" name="Shape 1101"/>
          <p:cNvSpPr txBox="1"/>
          <p:nvPr/>
        </p:nvSpPr>
        <p:spPr>
          <a:xfrm>
            <a:off x="6353175" y="4785400"/>
            <a:ext cx="2432400" cy="322500"/>
          </a:xfrm>
          <a:prstGeom prst="rect">
            <a:avLst/>
          </a:prstGeom>
          <a:noFill/>
          <a:ln>
            <a:noFill/>
          </a:ln>
        </p:spPr>
        <p:txBody>
          <a:bodyPr anchorCtr="0" anchor="ctr" bIns="91425" lIns="91425" rIns="91425" wrap="square" tIns="91425">
            <a:noAutofit/>
          </a:bodyPr>
          <a:lstStyle/>
          <a:p>
            <a:pPr indent="-76200" lvl="0" marL="0" marR="0" rtl="0" algn="r">
              <a:spcBef>
                <a:spcPts val="0"/>
              </a:spcBef>
              <a:buClr>
                <a:schemeClr val="dk1"/>
              </a:buClr>
              <a:buSzPct val="100000"/>
              <a:buFont typeface="Cambria"/>
              <a:buNone/>
            </a:pPr>
            <a:r>
              <a:rPr b="0" i="1" lang="en-US" sz="1200" u="none" cap="none" strike="noStrike">
                <a:solidFill>
                  <a:schemeClr val="dk1"/>
                </a:solidFill>
                <a:latin typeface="Cambria"/>
                <a:ea typeface="Cambria"/>
                <a:cs typeface="Cambria"/>
                <a:sym typeface="Cambria"/>
              </a:rPr>
              <a:t>[figure adapted from A. Karpathy]</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48" name="Shape 148"/>
        <p:cNvGrpSpPr/>
        <p:nvPr/>
      </p:nvGrpSpPr>
      <p:grpSpPr>
        <a:xfrm>
          <a:off x="0" y="0"/>
          <a:ext cx="0" cy="0"/>
          <a:chOff x="0" y="0"/>
          <a:chExt cx="0" cy="0"/>
        </a:xfrm>
      </p:grpSpPr>
      <p:sp>
        <p:nvSpPr>
          <p:cNvPr id="149" name="Shape 149"/>
          <p:cNvSpPr/>
          <p:nvPr/>
        </p:nvSpPr>
        <p:spPr>
          <a:xfrm>
            <a:off x="0" y="0"/>
            <a:ext cx="9141714" cy="5143500"/>
          </a:xfrm>
          <a:prstGeom prst="rect">
            <a:avLst/>
          </a:prstGeom>
          <a:solidFill>
            <a:srgbClr val="FFFFFF"/>
          </a:solidFill>
          <a:ln>
            <a:noFill/>
          </a:ln>
        </p:spPr>
        <p:txBody>
          <a:bodyPr anchorCtr="0" anchor="ctr" bIns="45700" lIns="91425" rIns="91425" wrap="square" tIns="45700">
            <a:noAutofit/>
          </a:bodyPr>
          <a:lstStyle/>
          <a:p>
            <a:pPr indent="-114300" lvl="0" marL="0" marR="0" rtl="0" algn="ctr">
              <a:lnSpc>
                <a:spcPct val="100000"/>
              </a:lnSpc>
              <a:spcBef>
                <a:spcPts val="0"/>
              </a:spcBef>
              <a:spcAft>
                <a:spcPts val="0"/>
              </a:spcAft>
              <a:buClr>
                <a:schemeClr val="lt1"/>
              </a:buClr>
              <a:buSzPct val="100000"/>
              <a:buFont typeface="Cambria"/>
              <a:buNone/>
            </a:pPr>
            <a:r>
              <a:t/>
            </a:r>
            <a:endParaRPr b="0" i="0" sz="1800" u="none" cap="none" strike="noStrike">
              <a:solidFill>
                <a:srgbClr val="FFFFFF"/>
              </a:solidFill>
              <a:latin typeface="Cambria"/>
              <a:ea typeface="Cambria"/>
              <a:cs typeface="Cambria"/>
              <a:sym typeface="Cambria"/>
            </a:endParaRPr>
          </a:p>
        </p:txBody>
      </p:sp>
      <p:sp>
        <p:nvSpPr>
          <p:cNvPr id="150" name="Shape 150"/>
          <p:cNvSpPr/>
          <p:nvPr/>
        </p:nvSpPr>
        <p:spPr>
          <a:xfrm>
            <a:off x="0" y="0"/>
            <a:ext cx="3490721" cy="5143500"/>
          </a:xfrm>
          <a:custGeom>
            <a:pathLst>
              <a:path extrusionOk="0" h="120000" w="120000">
                <a:moveTo>
                  <a:pt x="0" y="0"/>
                </a:moveTo>
                <a:lnTo>
                  <a:pt x="120000" y="0"/>
                </a:lnTo>
                <a:lnTo>
                  <a:pt x="120000" y="33250"/>
                </a:lnTo>
                <a:lnTo>
                  <a:pt x="110414" y="38111"/>
                </a:lnTo>
                <a:lnTo>
                  <a:pt x="110304" y="38222"/>
                </a:lnTo>
                <a:lnTo>
                  <a:pt x="110140" y="38388"/>
                </a:lnTo>
                <a:lnTo>
                  <a:pt x="109975" y="38527"/>
                </a:lnTo>
                <a:lnTo>
                  <a:pt x="109975" y="38694"/>
                </a:lnTo>
                <a:lnTo>
                  <a:pt x="109975" y="38861"/>
                </a:lnTo>
                <a:lnTo>
                  <a:pt x="110140" y="39000"/>
                </a:lnTo>
                <a:lnTo>
                  <a:pt x="110304" y="39166"/>
                </a:lnTo>
                <a:lnTo>
                  <a:pt x="110414" y="39277"/>
                </a:lnTo>
                <a:lnTo>
                  <a:pt x="120000" y="44138"/>
                </a:lnTo>
                <a:lnTo>
                  <a:pt x="120000" y="120000"/>
                </a:lnTo>
                <a:lnTo>
                  <a:pt x="0" y="120000"/>
                </a:lnTo>
                <a:close/>
              </a:path>
            </a:pathLst>
          </a:custGeom>
          <a:solidFill>
            <a:schemeClr val="dk1"/>
          </a:solidFill>
          <a:ln>
            <a:noFill/>
          </a:ln>
        </p:spPr>
        <p:txBody>
          <a:bodyPr anchorCtr="0" anchor="ctr" bIns="45700" lIns="91425" rIns="91425" wrap="square" tIns="45700">
            <a:noAutofit/>
          </a:bodyPr>
          <a:lstStyle/>
          <a:p>
            <a:pPr indent="-114300" lvl="0" marL="0" marR="0" rtl="0" algn="ctr">
              <a:lnSpc>
                <a:spcPct val="100000"/>
              </a:lnSpc>
              <a:spcBef>
                <a:spcPts val="0"/>
              </a:spcBef>
              <a:spcAft>
                <a:spcPts val="0"/>
              </a:spcAft>
              <a:buClr>
                <a:schemeClr val="lt1"/>
              </a:buClr>
              <a:buSzPct val="100000"/>
              <a:buFont typeface="Cambria"/>
              <a:buNone/>
            </a:pPr>
            <a:r>
              <a:t/>
            </a:r>
            <a:endParaRPr b="0" i="0" sz="1800" u="none" cap="none" strike="noStrike">
              <a:solidFill>
                <a:srgbClr val="FFFFFF"/>
              </a:solidFill>
              <a:latin typeface="Cambria"/>
              <a:ea typeface="Cambria"/>
              <a:cs typeface="Cambria"/>
              <a:sym typeface="Cambria"/>
            </a:endParaRPr>
          </a:p>
        </p:txBody>
      </p:sp>
      <p:sp>
        <p:nvSpPr>
          <p:cNvPr id="151" name="Shape 151"/>
          <p:cNvSpPr/>
          <p:nvPr/>
        </p:nvSpPr>
        <p:spPr>
          <a:xfrm>
            <a:off x="3959208" y="718980"/>
            <a:ext cx="4702194" cy="3708933"/>
          </a:xfrm>
          <a:prstGeom prst="roundRect">
            <a:avLst>
              <a:gd fmla="val 3513" name="adj"/>
            </a:avLst>
          </a:prstGeom>
          <a:solidFill>
            <a:srgbClr val="FFFFFF"/>
          </a:solidFill>
          <a:ln cap="flat" cmpd="sng" w="12700">
            <a:solidFill>
              <a:schemeClr val="accent1"/>
            </a:solidFill>
            <a:prstDash val="solid"/>
            <a:miter lim="800000"/>
            <a:headEnd len="med" w="med" type="none"/>
            <a:tailEnd len="med" w="med" type="none"/>
          </a:ln>
        </p:spPr>
        <p:txBody>
          <a:bodyPr anchorCtr="0" anchor="ctr" bIns="45700" lIns="91425" rIns="91425" wrap="square" tIns="45700">
            <a:noAutofit/>
          </a:bodyPr>
          <a:lstStyle/>
          <a:p>
            <a:pPr indent="-114300" lvl="0" marL="0" marR="0" rtl="0" algn="ctr">
              <a:lnSpc>
                <a:spcPct val="100000"/>
              </a:lnSpc>
              <a:spcBef>
                <a:spcPts val="0"/>
              </a:spcBef>
              <a:spcAft>
                <a:spcPts val="0"/>
              </a:spcAft>
              <a:buClr>
                <a:schemeClr val="lt1"/>
              </a:buClr>
              <a:buSzPct val="100000"/>
              <a:buFont typeface="Cambria"/>
              <a:buNone/>
            </a:pPr>
            <a:r>
              <a:t/>
            </a:r>
            <a:endParaRPr b="0" i="0" sz="1800" u="none" cap="none" strike="noStrike">
              <a:solidFill>
                <a:srgbClr val="FFFFFF"/>
              </a:solidFill>
              <a:latin typeface="Cambria"/>
              <a:ea typeface="Cambria"/>
              <a:cs typeface="Cambria"/>
              <a:sym typeface="Cambria"/>
            </a:endParaRPr>
          </a:p>
        </p:txBody>
      </p:sp>
      <p:pic>
        <p:nvPicPr>
          <p:cNvPr id="152" name="Shape 152"/>
          <p:cNvPicPr preferRelativeResize="0"/>
          <p:nvPr/>
        </p:nvPicPr>
        <p:blipFill rotWithShape="1">
          <a:blip r:embed="rId3">
            <a:alphaModFix/>
          </a:blip>
          <a:srcRect b="4" l="2333" r="5" t="0"/>
          <a:stretch/>
        </p:blipFill>
        <p:spPr>
          <a:xfrm>
            <a:off x="4202779" y="943896"/>
            <a:ext cx="4229140" cy="3247654"/>
          </a:xfrm>
          <a:prstGeom prst="rect">
            <a:avLst/>
          </a:prstGeom>
          <a:noFill/>
          <a:ln>
            <a:noFill/>
          </a:ln>
        </p:spPr>
      </p:pic>
      <p:sp>
        <p:nvSpPr>
          <p:cNvPr id="153" name="Shape 153"/>
          <p:cNvSpPr txBox="1"/>
          <p:nvPr>
            <p:ph idx="12" type="sldNum"/>
          </p:nvPr>
        </p:nvSpPr>
        <p:spPr>
          <a:xfrm>
            <a:off x="7796463" y="4767262"/>
            <a:ext cx="718887" cy="273844"/>
          </a:xfrm>
          <a:prstGeom prst="rect">
            <a:avLst/>
          </a:prstGeom>
          <a:noFill/>
          <a:ln>
            <a:noFill/>
          </a:ln>
        </p:spPr>
        <p:txBody>
          <a:bodyPr anchorCtr="0" anchor="ctr" bIns="45700" lIns="91425" rIns="91425" wrap="square" tIns="45700">
            <a:noAutofit/>
          </a:bodyPr>
          <a:lstStyle/>
          <a:p>
            <a:pPr indent="-76200" lvl="0" marL="0" marR="0" rtl="0" algn="r">
              <a:lnSpc>
                <a:spcPct val="90000"/>
              </a:lnSpc>
              <a:spcBef>
                <a:spcPts val="0"/>
              </a:spcBef>
              <a:spcAft>
                <a:spcPts val="0"/>
              </a:spcAft>
              <a:buClr>
                <a:srgbClr val="898989"/>
              </a:buClr>
              <a:buSzPct val="100000"/>
              <a:buFont typeface="Calibri"/>
              <a:buNone/>
            </a:pPr>
            <a:fld id="{00000000-1234-1234-1234-123412341234}" type="slidenum">
              <a:rPr b="0" i="0" lang="en-US" sz="1200" u="none" cap="none" strike="noStrike">
                <a:solidFill>
                  <a:srgbClr val="898989"/>
                </a:solidFill>
                <a:latin typeface="Calibri"/>
                <a:ea typeface="Calibri"/>
                <a:cs typeface="Calibri"/>
                <a:sym typeface="Calibri"/>
              </a:rPr>
              <a:t>‹#›</a:t>
            </a:fld>
          </a:p>
        </p:txBody>
      </p:sp>
      <p:sp>
        <p:nvSpPr>
          <p:cNvPr id="154" name="Shape 154"/>
          <p:cNvSpPr txBox="1"/>
          <p:nvPr>
            <p:ph idx="4294967295" type="title"/>
          </p:nvPr>
        </p:nvSpPr>
        <p:spPr>
          <a:xfrm>
            <a:off x="72572" y="124959"/>
            <a:ext cx="3418149" cy="674120"/>
          </a:xfrm>
          <a:prstGeom prst="rect">
            <a:avLst/>
          </a:prstGeom>
          <a:noFill/>
          <a:ln>
            <a:noFill/>
          </a:ln>
        </p:spPr>
        <p:txBody>
          <a:bodyPr anchorCtr="0" anchor="ctr" bIns="45700" lIns="91425" rIns="91425" wrap="square" tIns="45700">
            <a:noAutofit/>
          </a:bodyPr>
          <a:lstStyle/>
          <a:p>
            <a:pPr indent="-152400" lvl="0" marL="0" marR="0" rtl="0" algn="l">
              <a:lnSpc>
                <a:spcPct val="90000"/>
              </a:lnSpc>
              <a:spcBef>
                <a:spcPts val="0"/>
              </a:spcBef>
              <a:spcAft>
                <a:spcPts val="0"/>
              </a:spcAft>
              <a:buClr>
                <a:schemeClr val="dk1"/>
              </a:buClr>
              <a:buSzPct val="100000"/>
              <a:buFont typeface="Cambria"/>
              <a:buNone/>
            </a:pPr>
            <a:r>
              <a:rPr b="1" i="0" lang="en-US" sz="2400" u="none" cap="none" strike="noStrike">
                <a:solidFill>
                  <a:schemeClr val="lt1"/>
                </a:solidFill>
                <a:latin typeface="Cambria"/>
                <a:ea typeface="Cambria"/>
                <a:cs typeface="Cambria"/>
                <a:sym typeface="Cambria"/>
              </a:rPr>
              <a:t>Tutorial Organization</a:t>
            </a:r>
          </a:p>
        </p:txBody>
      </p:sp>
      <p:sp>
        <p:nvSpPr>
          <p:cNvPr id="155" name="Shape 155"/>
          <p:cNvSpPr txBox="1"/>
          <p:nvPr/>
        </p:nvSpPr>
        <p:spPr>
          <a:xfrm>
            <a:off x="72571" y="718980"/>
            <a:ext cx="3418150" cy="4322126"/>
          </a:xfrm>
          <a:prstGeom prst="rect">
            <a:avLst/>
          </a:prstGeom>
          <a:noFill/>
          <a:ln>
            <a:noFill/>
          </a:ln>
        </p:spPr>
        <p:txBody>
          <a:bodyPr anchorCtr="0" anchor="t" bIns="45700" lIns="91425" rIns="91425" wrap="square" tIns="45700">
            <a:noAutofit/>
          </a:bodyPr>
          <a:lstStyle/>
          <a:p>
            <a:pPr indent="-228600" lvl="0" marL="457200" marR="0" rtl="0" algn="l">
              <a:lnSpc>
                <a:spcPct val="90000"/>
              </a:lnSpc>
              <a:spcBef>
                <a:spcPts val="0"/>
              </a:spcBef>
              <a:spcAft>
                <a:spcPts val="0"/>
              </a:spcAft>
              <a:buClr>
                <a:srgbClr val="FFFFFF"/>
              </a:buClr>
              <a:buSzPct val="100000"/>
              <a:buFont typeface="Arial"/>
              <a:buChar char="•"/>
            </a:pPr>
            <a:r>
              <a:rPr b="1" i="0" lang="en-US" sz="1000" u="none" cap="none" strike="noStrike">
                <a:solidFill>
                  <a:srgbClr val="FFFFFF"/>
                </a:solidFill>
                <a:latin typeface="Cambria"/>
                <a:ea typeface="Cambria"/>
                <a:cs typeface="Cambria"/>
                <a:sym typeface="Cambria"/>
              </a:rPr>
              <a:t>Deep learning</a:t>
            </a:r>
            <a:r>
              <a:rPr b="0" i="0" lang="en-US" sz="1000" u="none" cap="none" strike="noStrike">
                <a:solidFill>
                  <a:srgbClr val="FFFFFF"/>
                </a:solidFill>
                <a:latin typeface="Cambria"/>
                <a:ea typeface="Cambria"/>
                <a:cs typeface="Cambria"/>
                <a:sym typeface="Cambria"/>
              </a:rPr>
              <a:t> (40 min)</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0000"/>
                </a:solidFill>
                <a:latin typeface="Cambria"/>
                <a:ea typeface="Cambria"/>
                <a:cs typeface="Cambria"/>
                <a:sym typeface="Cambria"/>
              </a:rPr>
              <a:t>Why deep learning?</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What is deep learning?</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Deep learning in computer vision (CNN)</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LeNet &amp; MNIST</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Caffe</a:t>
            </a:r>
          </a:p>
          <a:p>
            <a:pPr indent="-228600" lvl="0" marL="457200" marR="0" rtl="0" algn="l">
              <a:lnSpc>
                <a:spcPct val="90000"/>
              </a:lnSpc>
              <a:spcBef>
                <a:spcPts val="600"/>
              </a:spcBef>
              <a:spcAft>
                <a:spcPts val="0"/>
              </a:spcAft>
              <a:buClr>
                <a:srgbClr val="FFFFFF"/>
              </a:buClr>
              <a:buSzPct val="100000"/>
              <a:buFont typeface="Arial"/>
              <a:buChar char="•"/>
            </a:pPr>
            <a:r>
              <a:rPr b="1" i="0" lang="en-US" sz="1000" u="none" cap="none" strike="noStrike">
                <a:solidFill>
                  <a:srgbClr val="FFFFFF"/>
                </a:solidFill>
                <a:latin typeface="Cambria"/>
                <a:ea typeface="Cambria"/>
                <a:cs typeface="Cambria"/>
                <a:sym typeface="Cambria"/>
              </a:rPr>
              <a:t>Demo: how to solve MNIST problem</a:t>
            </a:r>
            <a:r>
              <a:rPr b="0" i="0" lang="en-US" sz="1000" u="none" cap="none" strike="noStrike">
                <a:solidFill>
                  <a:srgbClr val="FFFFFF"/>
                </a:solidFill>
                <a:latin typeface="Cambria"/>
                <a:ea typeface="Cambria"/>
                <a:cs typeface="Cambria"/>
                <a:sym typeface="Cambria"/>
              </a:rPr>
              <a:t> (60 min)</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Deploy of LeNet {Data, Convolution, Pooling, FC, Loss}</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Write prototxt in Netscope (train/validation)</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Train network and log explanation (loss update)</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Result analysis</a:t>
            </a:r>
          </a:p>
          <a:p>
            <a:pPr indent="-228600" lvl="2" marL="13716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Plot loss curve</a:t>
            </a:r>
          </a:p>
          <a:p>
            <a:pPr indent="-228600" lvl="2" marL="13716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Test final result</a:t>
            </a:r>
          </a:p>
          <a:p>
            <a:pPr indent="-228600" lvl="2" marL="13716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Visualize prediction</a:t>
            </a:r>
          </a:p>
          <a:p>
            <a:pPr indent="-228600" lvl="0" marL="457200" marR="0" rtl="0" algn="l">
              <a:lnSpc>
                <a:spcPct val="90000"/>
              </a:lnSpc>
              <a:spcBef>
                <a:spcPts val="600"/>
              </a:spcBef>
              <a:spcAft>
                <a:spcPts val="0"/>
              </a:spcAft>
              <a:buClr>
                <a:srgbClr val="FFFFFF"/>
              </a:buClr>
              <a:buSzPct val="100000"/>
              <a:buFont typeface="Arial"/>
              <a:buChar char="•"/>
            </a:pPr>
            <a:r>
              <a:rPr b="1" i="0" lang="en-US" sz="1000" u="none" cap="none" strike="noStrike">
                <a:solidFill>
                  <a:srgbClr val="FFFFFF"/>
                </a:solidFill>
                <a:latin typeface="Cambria"/>
                <a:ea typeface="Cambria"/>
                <a:cs typeface="Cambria"/>
                <a:sym typeface="Cambria"/>
              </a:rPr>
              <a:t>Looking beyond</a:t>
            </a:r>
            <a:r>
              <a:rPr b="0" i="0" lang="en-US" sz="1000" u="none" cap="none" strike="noStrike">
                <a:solidFill>
                  <a:srgbClr val="FFFFFF"/>
                </a:solidFill>
                <a:latin typeface="Cambria"/>
                <a:ea typeface="Cambria"/>
                <a:cs typeface="Cambria"/>
                <a:sym typeface="Cambria"/>
              </a:rPr>
              <a:t> (20 min)</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Cutting-edge applications</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Learning guidance</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Sharing: experience as an AI researcher</a:t>
            </a: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5" name="Shape 1105"/>
        <p:cNvGrpSpPr/>
        <p:nvPr/>
      </p:nvGrpSpPr>
      <p:grpSpPr>
        <a:xfrm>
          <a:off x="0" y="0"/>
          <a:ext cx="0" cy="0"/>
          <a:chOff x="0" y="0"/>
          <a:chExt cx="0" cy="0"/>
        </a:xfrm>
      </p:grpSpPr>
      <p:sp>
        <p:nvSpPr>
          <p:cNvPr id="1106" name="Shape 1106"/>
          <p:cNvSpPr txBox="1"/>
          <p:nvPr>
            <p:ph type="title"/>
          </p:nvPr>
        </p:nvSpPr>
        <p:spPr>
          <a:xfrm>
            <a:off x="628650" y="273844"/>
            <a:ext cx="7886700" cy="994172"/>
          </a:xfrm>
          <a:prstGeom prst="rect">
            <a:avLst/>
          </a:prstGeom>
          <a:noFill/>
          <a:ln>
            <a:noFill/>
          </a:ln>
        </p:spPr>
        <p:txBody>
          <a:bodyPr anchorCtr="0" anchor="b" bIns="91425" lIns="91425" rIns="91425" wrap="square" tIns="91425">
            <a:noAutofit/>
          </a:bodyPr>
          <a:lstStyle/>
          <a:p>
            <a:pPr indent="-190500" lvl="0" marL="0" marR="0" rtl="0" algn="l">
              <a:lnSpc>
                <a:spcPct val="90000"/>
              </a:lnSpc>
              <a:spcBef>
                <a:spcPts val="0"/>
              </a:spcBef>
              <a:buClr>
                <a:schemeClr val="dk1"/>
              </a:buClr>
              <a:buSzPct val="100000"/>
              <a:buFont typeface="Cambria"/>
              <a:buNone/>
            </a:pPr>
            <a:r>
              <a:rPr b="0" i="0" lang="en-US" sz="3000" u="sng" cap="none" strike="noStrike">
                <a:solidFill>
                  <a:schemeClr val="dk1"/>
                </a:solidFill>
                <a:latin typeface="Cambria"/>
                <a:ea typeface="Cambria"/>
                <a:cs typeface="Cambria"/>
                <a:sym typeface="Cambria"/>
              </a:rPr>
              <a:t>Convolution</a:t>
            </a:r>
          </a:p>
        </p:txBody>
      </p:sp>
      <p:sp>
        <p:nvSpPr>
          <p:cNvPr id="1107" name="Shape 1107"/>
          <p:cNvSpPr txBox="1"/>
          <p:nvPr>
            <p:ph idx="12" type="sldNum"/>
          </p:nvPr>
        </p:nvSpPr>
        <p:spPr>
          <a:xfrm>
            <a:off x="6457950" y="4767263"/>
            <a:ext cx="2057400" cy="273844"/>
          </a:xfrm>
          <a:prstGeom prst="rect">
            <a:avLst/>
          </a:prstGeom>
          <a:noFill/>
          <a:ln>
            <a:noFill/>
          </a:ln>
        </p:spPr>
        <p:txBody>
          <a:bodyPr anchorCtr="0" anchor="ctr" bIns="91425" lIns="91425" rIns="91425" wrap="square" tIns="91425">
            <a:noAutofit/>
          </a:bodyPr>
          <a:lstStyle/>
          <a:p>
            <a:pPr indent="-57150" lvl="0" marL="0" marR="0" rtl="0" algn="r">
              <a:spcBef>
                <a:spcPts val="0"/>
              </a:spcBef>
              <a:buClr>
                <a:srgbClr val="888888"/>
              </a:buClr>
              <a:buSzPct val="100000"/>
              <a:buFont typeface="Cambria"/>
              <a:buNone/>
            </a:pPr>
            <a:fld id="{00000000-1234-1234-1234-123412341234}" type="slidenum">
              <a:rPr b="0" i="0" lang="en-US" sz="900" u="none" cap="none" strike="noStrike">
                <a:solidFill>
                  <a:srgbClr val="888888"/>
                </a:solidFill>
                <a:latin typeface="Cambria"/>
                <a:ea typeface="Cambria"/>
                <a:cs typeface="Cambria"/>
                <a:sym typeface="Cambria"/>
              </a:rPr>
              <a:t>‹#›</a:t>
            </a:fld>
          </a:p>
        </p:txBody>
      </p:sp>
      <p:pic>
        <p:nvPicPr>
          <p:cNvPr id="1108" name="Shape 1108"/>
          <p:cNvPicPr preferRelativeResize="0"/>
          <p:nvPr/>
        </p:nvPicPr>
        <p:blipFill rotWithShape="1">
          <a:blip r:embed="rId3">
            <a:alphaModFix/>
          </a:blip>
          <a:srcRect b="0" l="0" r="27329" t="0"/>
          <a:stretch/>
        </p:blipFill>
        <p:spPr>
          <a:xfrm>
            <a:off x="457200" y="1901400"/>
            <a:ext cx="1240485" cy="3050966"/>
          </a:xfrm>
          <a:prstGeom prst="rect">
            <a:avLst/>
          </a:prstGeom>
          <a:noFill/>
          <a:ln>
            <a:noFill/>
          </a:ln>
        </p:spPr>
      </p:pic>
      <p:pic>
        <p:nvPicPr>
          <p:cNvPr id="1109" name="Shape 1109"/>
          <p:cNvPicPr preferRelativeResize="0"/>
          <p:nvPr/>
        </p:nvPicPr>
        <p:blipFill rotWithShape="1">
          <a:blip r:embed="rId4">
            <a:alphaModFix/>
          </a:blip>
          <a:srcRect b="0" l="0" r="0" t="0"/>
          <a:stretch/>
        </p:blipFill>
        <p:spPr>
          <a:xfrm>
            <a:off x="1148575" y="2734450"/>
            <a:ext cx="419058" cy="1180194"/>
          </a:xfrm>
          <a:prstGeom prst="rect">
            <a:avLst/>
          </a:prstGeom>
          <a:noFill/>
          <a:ln>
            <a:noFill/>
          </a:ln>
        </p:spPr>
      </p:pic>
      <p:sp>
        <p:nvSpPr>
          <p:cNvPr id="1110" name="Shape 1110"/>
          <p:cNvSpPr/>
          <p:nvPr/>
        </p:nvSpPr>
        <p:spPr>
          <a:xfrm>
            <a:off x="3355290" y="3158493"/>
            <a:ext cx="327300" cy="333000"/>
          </a:xfrm>
          <a:prstGeom prst="rect">
            <a:avLst/>
          </a:prstGeom>
          <a:solidFill>
            <a:srgbClr val="93C47D"/>
          </a:solidFill>
          <a:ln cap="flat" cmpd="sng" w="9525">
            <a:solidFill>
              <a:srgbClr val="38761D"/>
            </a:solidFill>
            <a:prstDash val="solid"/>
            <a:round/>
            <a:headEnd len="med" w="med" type="none"/>
            <a:tailEnd len="med" w="med" type="none"/>
          </a:ln>
        </p:spPr>
        <p:txBody>
          <a:bodyPr anchorCtr="0" anchor="ctr" bIns="91425" lIns="91425" rIns="91425" wrap="square" tIns="91425">
            <a:noAutofit/>
          </a:bodyPr>
          <a:lstStyle/>
          <a:p>
            <a:pPr indent="-114300" lvl="0" marL="0" marR="0" rtl="0" algn="l">
              <a:spcBef>
                <a:spcPts val="0"/>
              </a:spcBef>
              <a:buClr>
                <a:schemeClr val="dk1"/>
              </a:buClr>
              <a:buSzPct val="100000"/>
              <a:buFont typeface="Cambria"/>
              <a:buNone/>
            </a:pPr>
            <a:r>
              <a:t/>
            </a:r>
            <a:endParaRPr b="0" i="0" sz="1800" u="none" cap="none" strike="noStrike">
              <a:solidFill>
                <a:schemeClr val="dk1"/>
              </a:solidFill>
              <a:latin typeface="Cambria"/>
              <a:ea typeface="Cambria"/>
              <a:cs typeface="Cambria"/>
              <a:sym typeface="Cambria"/>
            </a:endParaRPr>
          </a:p>
        </p:txBody>
      </p:sp>
      <p:sp>
        <p:nvSpPr>
          <p:cNvPr id="1111" name="Shape 1111"/>
          <p:cNvSpPr/>
          <p:nvPr/>
        </p:nvSpPr>
        <p:spPr>
          <a:xfrm>
            <a:off x="4346663" y="3158493"/>
            <a:ext cx="327300" cy="333000"/>
          </a:xfrm>
          <a:prstGeom prst="rect">
            <a:avLst/>
          </a:prstGeom>
          <a:solidFill>
            <a:srgbClr val="B7B7B7"/>
          </a:solidFill>
          <a:ln cap="flat" cmpd="sng" w="9525">
            <a:solidFill>
              <a:srgbClr val="666666"/>
            </a:solidFill>
            <a:prstDash val="solid"/>
            <a:round/>
            <a:headEnd len="med" w="med" type="none"/>
            <a:tailEnd len="med" w="med" type="none"/>
          </a:ln>
        </p:spPr>
        <p:txBody>
          <a:bodyPr anchorCtr="0" anchor="ctr" bIns="91425" lIns="91425" rIns="91425" wrap="square" tIns="91425">
            <a:noAutofit/>
          </a:bodyPr>
          <a:lstStyle/>
          <a:p>
            <a:pPr indent="-114300" lvl="0" marL="0" marR="0" rtl="0" algn="l">
              <a:spcBef>
                <a:spcPts val="0"/>
              </a:spcBef>
              <a:buClr>
                <a:schemeClr val="dk1"/>
              </a:buClr>
              <a:buSzPct val="100000"/>
              <a:buFont typeface="Cambria"/>
              <a:buNone/>
            </a:pPr>
            <a:r>
              <a:t/>
            </a:r>
            <a:endParaRPr b="0" i="0" sz="1800" u="none" cap="none" strike="noStrike">
              <a:solidFill>
                <a:schemeClr val="dk1"/>
              </a:solidFill>
              <a:latin typeface="Cambria"/>
              <a:ea typeface="Cambria"/>
              <a:cs typeface="Cambria"/>
              <a:sym typeface="Cambria"/>
            </a:endParaRPr>
          </a:p>
        </p:txBody>
      </p:sp>
      <p:sp>
        <p:nvSpPr>
          <p:cNvPr id="1112" name="Shape 1112"/>
          <p:cNvSpPr/>
          <p:nvPr/>
        </p:nvSpPr>
        <p:spPr>
          <a:xfrm>
            <a:off x="2365440" y="3158493"/>
            <a:ext cx="327300" cy="333000"/>
          </a:xfrm>
          <a:prstGeom prst="rect">
            <a:avLst/>
          </a:prstGeom>
          <a:solidFill>
            <a:srgbClr val="C9DAF8"/>
          </a:solidFill>
          <a:ln cap="flat" cmpd="sng" w="9525">
            <a:solidFill>
              <a:srgbClr val="6D9EEB"/>
            </a:solidFill>
            <a:prstDash val="solid"/>
            <a:round/>
            <a:headEnd len="med" w="med" type="none"/>
            <a:tailEnd len="med" w="med" type="none"/>
          </a:ln>
        </p:spPr>
        <p:txBody>
          <a:bodyPr anchorCtr="0" anchor="ctr" bIns="91425" lIns="91425" rIns="91425" wrap="square" tIns="91425">
            <a:noAutofit/>
          </a:bodyPr>
          <a:lstStyle/>
          <a:p>
            <a:pPr indent="-114300" lvl="0" marL="0" marR="0" rtl="0" algn="l">
              <a:spcBef>
                <a:spcPts val="0"/>
              </a:spcBef>
              <a:buClr>
                <a:schemeClr val="dk1"/>
              </a:buClr>
              <a:buSzPct val="100000"/>
              <a:buFont typeface="Cambria"/>
              <a:buNone/>
            </a:pPr>
            <a:r>
              <a:t/>
            </a:r>
            <a:endParaRPr b="0" i="0" sz="1800" u="none" cap="none" strike="noStrike">
              <a:solidFill>
                <a:schemeClr val="dk1"/>
              </a:solidFill>
              <a:latin typeface="Cambria"/>
              <a:ea typeface="Cambria"/>
              <a:cs typeface="Cambria"/>
              <a:sym typeface="Cambria"/>
            </a:endParaRPr>
          </a:p>
        </p:txBody>
      </p:sp>
      <p:sp>
        <p:nvSpPr>
          <p:cNvPr id="1113" name="Shape 1113"/>
          <p:cNvSpPr/>
          <p:nvPr/>
        </p:nvSpPr>
        <p:spPr>
          <a:xfrm>
            <a:off x="3836973" y="3161352"/>
            <a:ext cx="327300" cy="327300"/>
          </a:xfrm>
          <a:prstGeom prst="mathEqual">
            <a:avLst>
              <a:gd fmla="val 23520" name="adj1"/>
              <a:gd fmla="val 11760" name="adj2"/>
            </a:avLst>
          </a:prstGeom>
          <a:solidFill>
            <a:srgbClr val="000000"/>
          </a:solidFill>
          <a:ln>
            <a:noFill/>
          </a:ln>
        </p:spPr>
        <p:txBody>
          <a:bodyPr anchorCtr="0" anchor="ctr" bIns="91425" lIns="91425" rIns="91425" wrap="square" tIns="91425">
            <a:noAutofit/>
          </a:bodyPr>
          <a:lstStyle/>
          <a:p>
            <a:pPr indent="-114300" lvl="0" marL="0" marR="0" rtl="0" algn="l">
              <a:spcBef>
                <a:spcPts val="0"/>
              </a:spcBef>
              <a:buClr>
                <a:schemeClr val="dk1"/>
              </a:buClr>
              <a:buSzPct val="100000"/>
              <a:buFont typeface="Cambria"/>
              <a:buNone/>
            </a:pPr>
            <a:r>
              <a:t/>
            </a:r>
            <a:endParaRPr b="0" i="0" sz="1800" u="none" cap="none" strike="noStrike">
              <a:solidFill>
                <a:schemeClr val="dk1"/>
              </a:solidFill>
              <a:latin typeface="Cambria"/>
              <a:ea typeface="Cambria"/>
              <a:cs typeface="Cambria"/>
              <a:sym typeface="Cambria"/>
            </a:endParaRPr>
          </a:p>
        </p:txBody>
      </p:sp>
      <p:sp>
        <p:nvSpPr>
          <p:cNvPr id="1114" name="Shape 1114"/>
          <p:cNvSpPr/>
          <p:nvPr/>
        </p:nvSpPr>
        <p:spPr>
          <a:xfrm>
            <a:off x="2860376" y="3161348"/>
            <a:ext cx="327300" cy="327300"/>
          </a:xfrm>
          <a:prstGeom prst="mathPlus">
            <a:avLst>
              <a:gd fmla="val 23520" name="adj1"/>
            </a:avLst>
          </a:prstGeom>
          <a:solidFill>
            <a:srgbClr val="000000"/>
          </a:solidFill>
          <a:ln>
            <a:noFill/>
          </a:ln>
        </p:spPr>
        <p:txBody>
          <a:bodyPr anchorCtr="0" anchor="ctr" bIns="91425" lIns="91425" rIns="91425" wrap="square" tIns="91425">
            <a:noAutofit/>
          </a:bodyPr>
          <a:lstStyle/>
          <a:p>
            <a:pPr indent="-114300" lvl="0" marL="0" marR="0" rtl="0" algn="l">
              <a:spcBef>
                <a:spcPts val="0"/>
              </a:spcBef>
              <a:buClr>
                <a:schemeClr val="dk1"/>
              </a:buClr>
              <a:buSzPct val="100000"/>
              <a:buFont typeface="Cambria"/>
              <a:buNone/>
            </a:pPr>
            <a:r>
              <a:t/>
            </a:r>
            <a:endParaRPr b="0" i="0" sz="1800" u="none" cap="none" strike="noStrike">
              <a:solidFill>
                <a:schemeClr val="dk1"/>
              </a:solidFill>
              <a:latin typeface="Cambria"/>
              <a:ea typeface="Cambria"/>
              <a:cs typeface="Cambria"/>
              <a:sym typeface="Cambria"/>
            </a:endParaRPr>
          </a:p>
        </p:txBody>
      </p:sp>
      <p:cxnSp>
        <p:nvCxnSpPr>
          <p:cNvPr id="1115" name="Shape 1115"/>
          <p:cNvCxnSpPr>
            <a:endCxn id="1112" idx="1"/>
          </p:cNvCxnSpPr>
          <p:nvPr/>
        </p:nvCxnSpPr>
        <p:spPr>
          <a:xfrm flipH="1" rot="10800000">
            <a:off x="1359240" y="3324993"/>
            <a:ext cx="1006200" cy="571500"/>
          </a:xfrm>
          <a:prstGeom prst="straightConnector1">
            <a:avLst/>
          </a:prstGeom>
          <a:noFill/>
          <a:ln cap="flat" cmpd="sng" w="19050">
            <a:solidFill>
              <a:srgbClr val="000000"/>
            </a:solidFill>
            <a:prstDash val="solid"/>
            <a:round/>
            <a:headEnd len="med" w="med" type="none"/>
            <a:tailEnd len="med" w="med" type="none"/>
          </a:ln>
        </p:spPr>
      </p:cxnSp>
      <p:cxnSp>
        <p:nvCxnSpPr>
          <p:cNvPr id="1116" name="Shape 1116"/>
          <p:cNvCxnSpPr>
            <a:endCxn id="1112" idx="1"/>
          </p:cNvCxnSpPr>
          <p:nvPr/>
        </p:nvCxnSpPr>
        <p:spPr>
          <a:xfrm flipH="1" rot="10800000">
            <a:off x="1562640" y="3324993"/>
            <a:ext cx="802800" cy="387000"/>
          </a:xfrm>
          <a:prstGeom prst="straightConnector1">
            <a:avLst/>
          </a:prstGeom>
          <a:noFill/>
          <a:ln cap="flat" cmpd="sng" w="19050">
            <a:solidFill>
              <a:srgbClr val="000000"/>
            </a:solidFill>
            <a:prstDash val="solid"/>
            <a:round/>
            <a:headEnd len="med" w="med" type="none"/>
            <a:tailEnd len="med" w="med" type="none"/>
          </a:ln>
        </p:spPr>
      </p:cxnSp>
      <p:cxnSp>
        <p:nvCxnSpPr>
          <p:cNvPr id="1117" name="Shape 1117"/>
          <p:cNvCxnSpPr>
            <a:endCxn id="1112" idx="1"/>
          </p:cNvCxnSpPr>
          <p:nvPr/>
        </p:nvCxnSpPr>
        <p:spPr>
          <a:xfrm>
            <a:off x="1359240" y="2969193"/>
            <a:ext cx="1006200" cy="355800"/>
          </a:xfrm>
          <a:prstGeom prst="straightConnector1">
            <a:avLst/>
          </a:prstGeom>
          <a:noFill/>
          <a:ln cap="flat" cmpd="sng" w="19050">
            <a:solidFill>
              <a:srgbClr val="000000"/>
            </a:solidFill>
            <a:prstDash val="solid"/>
            <a:round/>
            <a:headEnd len="med" w="med" type="none"/>
            <a:tailEnd len="med" w="med" type="none"/>
          </a:ln>
        </p:spPr>
      </p:cxnSp>
      <p:cxnSp>
        <p:nvCxnSpPr>
          <p:cNvPr id="1118" name="Shape 1118"/>
          <p:cNvCxnSpPr>
            <a:endCxn id="1112" idx="1"/>
          </p:cNvCxnSpPr>
          <p:nvPr/>
        </p:nvCxnSpPr>
        <p:spPr>
          <a:xfrm>
            <a:off x="1555440" y="2751993"/>
            <a:ext cx="810000" cy="573000"/>
          </a:xfrm>
          <a:prstGeom prst="straightConnector1">
            <a:avLst/>
          </a:prstGeom>
          <a:noFill/>
          <a:ln cap="flat" cmpd="sng" w="19050">
            <a:solidFill>
              <a:srgbClr val="000000"/>
            </a:solidFill>
            <a:prstDash val="solid"/>
            <a:round/>
            <a:headEnd len="med" w="med" type="none"/>
            <a:tailEnd len="med" w="med" type="none"/>
          </a:ln>
        </p:spPr>
      </p:cxnSp>
      <p:sp>
        <p:nvSpPr>
          <p:cNvPr id="1119" name="Shape 1119"/>
          <p:cNvSpPr txBox="1"/>
          <p:nvPr/>
        </p:nvSpPr>
        <p:spPr>
          <a:xfrm>
            <a:off x="1639000" y="2243950"/>
            <a:ext cx="490500" cy="402600"/>
          </a:xfrm>
          <a:prstGeom prst="rect">
            <a:avLst/>
          </a:prstGeom>
          <a:noFill/>
          <a:ln>
            <a:noFill/>
          </a:ln>
        </p:spPr>
        <p:txBody>
          <a:bodyPr anchorCtr="0" anchor="t" bIns="91425" lIns="91425" rIns="91425" wrap="square" tIns="91425">
            <a:noAutofit/>
          </a:bodyPr>
          <a:lstStyle/>
          <a:p>
            <a:pPr indent="-101600" lvl="0" marL="0" marR="0" rtl="0" algn="l">
              <a:spcBef>
                <a:spcPts val="0"/>
              </a:spcBef>
              <a:buClr>
                <a:schemeClr val="dk1"/>
              </a:buClr>
              <a:buSzPct val="100000"/>
              <a:buFont typeface="Cambria"/>
              <a:buNone/>
            </a:pPr>
            <a:r>
              <a:rPr b="1" i="0" lang="en-US" sz="1600" u="none" cap="none" strike="noStrike">
                <a:solidFill>
                  <a:schemeClr val="dk1"/>
                </a:solidFill>
                <a:latin typeface="Cambria"/>
                <a:ea typeface="Cambria"/>
                <a:cs typeface="Cambria"/>
                <a:sym typeface="Cambria"/>
              </a:rPr>
              <a:t>32</a:t>
            </a:r>
          </a:p>
        </p:txBody>
      </p:sp>
      <p:grpSp>
        <p:nvGrpSpPr>
          <p:cNvPr id="1120" name="Shape 1120"/>
          <p:cNvGrpSpPr/>
          <p:nvPr/>
        </p:nvGrpSpPr>
        <p:grpSpPr>
          <a:xfrm>
            <a:off x="2255009" y="1716000"/>
            <a:ext cx="1964365" cy="1399500"/>
            <a:chOff x="2260334" y="3744100"/>
            <a:chExt cx="1964365" cy="1399500"/>
          </a:xfrm>
        </p:grpSpPr>
        <p:sp>
          <p:nvSpPr>
            <p:cNvPr id="1121" name="Shape 1121"/>
            <p:cNvSpPr txBox="1"/>
            <p:nvPr/>
          </p:nvSpPr>
          <p:spPr>
            <a:xfrm>
              <a:off x="2260334" y="3744100"/>
              <a:ext cx="913800" cy="1399500"/>
            </a:xfrm>
            <a:prstGeom prst="rect">
              <a:avLst/>
            </a:prstGeom>
            <a:noFill/>
            <a:ln>
              <a:noFill/>
            </a:ln>
          </p:spPr>
          <p:txBody>
            <a:bodyPr anchorCtr="0" anchor="t" bIns="91425" lIns="91425" rIns="91425" wrap="square" tIns="91425">
              <a:noAutofit/>
            </a:bodyPr>
            <a:lstStyle/>
            <a:p>
              <a:pPr indent="-114300" lvl="0" marL="0" marR="0" rtl="0" algn="l">
                <a:spcBef>
                  <a:spcPts val="0"/>
                </a:spcBef>
                <a:spcAft>
                  <a:spcPts val="0"/>
                </a:spcAft>
                <a:buClr>
                  <a:srgbClr val="DD7E6B"/>
                </a:buClr>
                <a:buSzPct val="100000"/>
                <a:buFont typeface="Cambria"/>
                <a:buNone/>
              </a:pPr>
              <a:r>
                <a:rPr b="0" i="0" lang="en-US" sz="1800" u="none" cap="none" strike="noStrike">
                  <a:solidFill>
                    <a:srgbClr val="DD7E6B"/>
                  </a:solidFill>
                  <a:latin typeface="Cambria"/>
                  <a:ea typeface="Cambria"/>
                  <a:cs typeface="Cambria"/>
                  <a:sym typeface="Cambria"/>
                </a:rPr>
                <a:t>input</a:t>
              </a:r>
            </a:p>
            <a:p>
              <a:pPr indent="-114300" lvl="0" marL="0" marR="0" rtl="0" algn="l">
                <a:spcBef>
                  <a:spcPts val="0"/>
                </a:spcBef>
                <a:spcAft>
                  <a:spcPts val="0"/>
                </a:spcAft>
                <a:buClr>
                  <a:srgbClr val="A4C2F4"/>
                </a:buClr>
                <a:buSzPct val="100000"/>
                <a:buFont typeface="Cambria"/>
                <a:buNone/>
              </a:pPr>
              <a:r>
                <a:rPr b="0" i="0" lang="en-US" sz="1800" u="none" cap="none" strike="noStrike">
                  <a:solidFill>
                    <a:srgbClr val="A4C2F4"/>
                  </a:solidFill>
                  <a:latin typeface="Cambria"/>
                  <a:ea typeface="Cambria"/>
                  <a:cs typeface="Cambria"/>
                  <a:sym typeface="Cambria"/>
                </a:rPr>
                <a:t>filter</a:t>
              </a:r>
            </a:p>
            <a:p>
              <a:pPr indent="-114300" lvl="0" marL="0" marR="0" rtl="0" algn="l">
                <a:spcBef>
                  <a:spcPts val="0"/>
                </a:spcBef>
                <a:spcAft>
                  <a:spcPts val="0"/>
                </a:spcAft>
                <a:buClr>
                  <a:srgbClr val="6AA84F"/>
                </a:buClr>
                <a:buSzPct val="100000"/>
                <a:buFont typeface="Cambria"/>
                <a:buNone/>
              </a:pPr>
              <a:r>
                <a:rPr b="0" i="0" lang="en-US" sz="1800" u="none" cap="none" strike="noStrike">
                  <a:solidFill>
                    <a:srgbClr val="6AA84F"/>
                  </a:solidFill>
                  <a:latin typeface="Cambria"/>
                  <a:ea typeface="Cambria"/>
                  <a:cs typeface="Cambria"/>
                  <a:sym typeface="Cambria"/>
                </a:rPr>
                <a:t>bias</a:t>
              </a:r>
            </a:p>
            <a:p>
              <a:pPr indent="-114300" lvl="0" marL="0" marR="0" rtl="0" algn="l">
                <a:spcBef>
                  <a:spcPts val="0"/>
                </a:spcBef>
                <a:buClr>
                  <a:srgbClr val="999999"/>
                </a:buClr>
                <a:buSzPct val="100000"/>
                <a:buFont typeface="Cambria"/>
                <a:buNone/>
              </a:pPr>
              <a:r>
                <a:rPr b="0" i="0" lang="en-US" sz="1800" u="none" cap="none" strike="noStrike">
                  <a:solidFill>
                    <a:srgbClr val="999999"/>
                  </a:solidFill>
                  <a:latin typeface="Cambria"/>
                  <a:ea typeface="Cambria"/>
                  <a:cs typeface="Cambria"/>
                  <a:sym typeface="Cambria"/>
                </a:rPr>
                <a:t>output</a:t>
              </a:r>
            </a:p>
          </p:txBody>
        </p:sp>
        <p:sp>
          <p:nvSpPr>
            <p:cNvPr id="1122" name="Shape 1122"/>
            <p:cNvSpPr txBox="1"/>
            <p:nvPr/>
          </p:nvSpPr>
          <p:spPr>
            <a:xfrm>
              <a:off x="2880699" y="3744100"/>
              <a:ext cx="1344000" cy="1399500"/>
            </a:xfrm>
            <a:prstGeom prst="rect">
              <a:avLst/>
            </a:prstGeom>
            <a:noFill/>
            <a:ln>
              <a:noFill/>
            </a:ln>
          </p:spPr>
          <p:txBody>
            <a:bodyPr anchorCtr="0" anchor="t" bIns="91425" lIns="91425" rIns="91425" wrap="square" tIns="91425">
              <a:noAutofit/>
            </a:bodyPr>
            <a:lstStyle/>
            <a:p>
              <a:pPr indent="-114300" lvl="0" marL="0" marR="0" rtl="0" algn="r">
                <a:spcBef>
                  <a:spcPts val="0"/>
                </a:spcBef>
                <a:spcAft>
                  <a:spcPts val="0"/>
                </a:spcAft>
                <a:buClr>
                  <a:schemeClr val="dk1"/>
                </a:buClr>
                <a:buSzPct val="100000"/>
                <a:buFont typeface="Cambria"/>
                <a:buNone/>
              </a:pPr>
              <a:r>
                <a:rPr b="0" i="0" lang="en-US" sz="1800" u="none" cap="none" strike="noStrike">
                  <a:solidFill>
                    <a:schemeClr val="dk1"/>
                  </a:solidFill>
                  <a:latin typeface="Cambria"/>
                  <a:ea typeface="Cambria"/>
                  <a:cs typeface="Cambria"/>
                  <a:sym typeface="Cambria"/>
                </a:rPr>
                <a:t>3x32x32</a:t>
              </a:r>
            </a:p>
            <a:p>
              <a:pPr indent="-114300" lvl="0" marL="0" marR="0" rtl="0" algn="r">
                <a:spcBef>
                  <a:spcPts val="0"/>
                </a:spcBef>
                <a:spcAft>
                  <a:spcPts val="0"/>
                </a:spcAft>
                <a:buClr>
                  <a:schemeClr val="dk1"/>
                </a:buClr>
                <a:buSzPct val="100000"/>
                <a:buFont typeface="Cambria"/>
                <a:buNone/>
              </a:pPr>
              <a:r>
                <a:rPr b="0" i="0" lang="en-US" sz="1800" u="none" cap="none" strike="noStrike">
                  <a:solidFill>
                    <a:schemeClr val="dk1"/>
                  </a:solidFill>
                  <a:latin typeface="Cambria"/>
                  <a:ea typeface="Cambria"/>
                  <a:cs typeface="Cambria"/>
                  <a:sym typeface="Cambria"/>
                </a:rPr>
                <a:t>3x5x5</a:t>
              </a:r>
            </a:p>
            <a:p>
              <a:pPr indent="-114300" lvl="0" marL="0" marR="0" rtl="0" algn="r">
                <a:spcBef>
                  <a:spcPts val="0"/>
                </a:spcBef>
                <a:spcAft>
                  <a:spcPts val="0"/>
                </a:spcAft>
                <a:buClr>
                  <a:schemeClr val="dk1"/>
                </a:buClr>
                <a:buSzPct val="100000"/>
                <a:buFont typeface="Cambria"/>
                <a:buNone/>
              </a:pPr>
              <a:r>
                <a:rPr b="0" i="0" lang="en-US" sz="1800" u="none" cap="none" strike="noStrike">
                  <a:solidFill>
                    <a:schemeClr val="dk1"/>
                  </a:solidFill>
                  <a:latin typeface="Cambria"/>
                  <a:ea typeface="Cambria"/>
                  <a:cs typeface="Cambria"/>
                  <a:sym typeface="Cambria"/>
                </a:rPr>
                <a:t>1</a:t>
              </a:r>
            </a:p>
            <a:p>
              <a:pPr indent="-114300" lvl="0" marL="0" marR="0" rtl="0" algn="r">
                <a:spcBef>
                  <a:spcPts val="0"/>
                </a:spcBef>
                <a:buClr>
                  <a:schemeClr val="dk1"/>
                </a:buClr>
                <a:buSzPct val="100000"/>
                <a:buFont typeface="Cambria"/>
                <a:buNone/>
              </a:pPr>
              <a:r>
                <a:rPr b="0" i="0" lang="en-US" sz="1800" u="none" cap="none" strike="noStrike">
                  <a:solidFill>
                    <a:schemeClr val="dk1"/>
                  </a:solidFill>
                  <a:latin typeface="Cambria"/>
                  <a:ea typeface="Cambria"/>
                  <a:cs typeface="Cambria"/>
                  <a:sym typeface="Cambria"/>
                </a:rPr>
                <a:t>1</a:t>
              </a:r>
            </a:p>
          </p:txBody>
        </p:sp>
      </p:grpSp>
      <p:pic>
        <p:nvPicPr>
          <p:cNvPr id="1123" name="Shape 1123"/>
          <p:cNvPicPr preferRelativeResize="0"/>
          <p:nvPr/>
        </p:nvPicPr>
        <p:blipFill rotWithShape="1">
          <a:blip r:embed="rId5">
            <a:alphaModFix/>
          </a:blip>
          <a:srcRect b="0" l="0" r="0" t="0"/>
          <a:stretch/>
        </p:blipFill>
        <p:spPr>
          <a:xfrm>
            <a:off x="4906700" y="3115488"/>
            <a:ext cx="1998750" cy="933077"/>
          </a:xfrm>
          <a:prstGeom prst="rect">
            <a:avLst/>
          </a:prstGeom>
          <a:noFill/>
          <a:ln>
            <a:noFill/>
          </a:ln>
        </p:spPr>
      </p:pic>
      <p:pic>
        <p:nvPicPr>
          <p:cNvPr id="1124" name="Shape 1124"/>
          <p:cNvPicPr preferRelativeResize="0"/>
          <p:nvPr/>
        </p:nvPicPr>
        <p:blipFill rotWithShape="1">
          <a:blip r:embed="rId6">
            <a:alphaModFix/>
          </a:blip>
          <a:srcRect b="0" l="40019" r="0" t="0"/>
          <a:stretch/>
        </p:blipFill>
        <p:spPr>
          <a:xfrm>
            <a:off x="2365447" y="3921500"/>
            <a:ext cx="1184772" cy="327275"/>
          </a:xfrm>
          <a:prstGeom prst="rect">
            <a:avLst/>
          </a:prstGeom>
          <a:noFill/>
          <a:ln>
            <a:noFill/>
          </a:ln>
        </p:spPr>
      </p:pic>
      <p:pic>
        <p:nvPicPr>
          <p:cNvPr id="1125" name="Shape 1125"/>
          <p:cNvPicPr preferRelativeResize="0"/>
          <p:nvPr/>
        </p:nvPicPr>
        <p:blipFill rotWithShape="1">
          <a:blip r:embed="rId7">
            <a:alphaModFix/>
          </a:blip>
          <a:srcRect b="0" l="0" r="0" t="0"/>
          <a:stretch/>
        </p:blipFill>
        <p:spPr>
          <a:xfrm>
            <a:off x="7099725" y="2085075"/>
            <a:ext cx="1146750" cy="2473981"/>
          </a:xfrm>
          <a:prstGeom prst="rect">
            <a:avLst/>
          </a:prstGeom>
          <a:noFill/>
          <a:ln>
            <a:noFill/>
          </a:ln>
        </p:spPr>
      </p:pic>
      <p:sp>
        <p:nvSpPr>
          <p:cNvPr id="1126" name="Shape 1126"/>
          <p:cNvSpPr txBox="1"/>
          <p:nvPr/>
        </p:nvSpPr>
        <p:spPr>
          <a:xfrm>
            <a:off x="6707350" y="1699925"/>
            <a:ext cx="1659000" cy="558000"/>
          </a:xfrm>
          <a:prstGeom prst="rect">
            <a:avLst/>
          </a:prstGeom>
          <a:noFill/>
          <a:ln>
            <a:noFill/>
          </a:ln>
        </p:spPr>
        <p:txBody>
          <a:bodyPr anchorCtr="0" anchor="t" bIns="91425" lIns="91425" rIns="91425" wrap="square" tIns="91425">
            <a:noAutofit/>
          </a:bodyPr>
          <a:lstStyle/>
          <a:p>
            <a:pPr indent="-114300" lvl="0" marL="0" marR="0" rtl="0" algn="ctr">
              <a:spcBef>
                <a:spcPts val="0"/>
              </a:spcBef>
              <a:buClr>
                <a:schemeClr val="dk1"/>
              </a:buClr>
              <a:buSzPct val="100000"/>
              <a:buFont typeface="Cambria"/>
              <a:buNone/>
            </a:pPr>
            <a:r>
              <a:rPr b="0" i="0" lang="en-US" sz="1800" u="none" cap="none" strike="noStrike">
                <a:solidFill>
                  <a:schemeClr val="dk1"/>
                </a:solidFill>
                <a:latin typeface="Cambria"/>
                <a:ea typeface="Cambria"/>
                <a:cs typeface="Cambria"/>
                <a:sym typeface="Cambria"/>
              </a:rPr>
              <a:t>feature map</a:t>
            </a:r>
          </a:p>
        </p:txBody>
      </p:sp>
      <p:sp>
        <p:nvSpPr>
          <p:cNvPr id="1127" name="Shape 1127"/>
          <p:cNvSpPr txBox="1"/>
          <p:nvPr/>
        </p:nvSpPr>
        <p:spPr>
          <a:xfrm>
            <a:off x="3072625" y="2557500"/>
            <a:ext cx="1146600" cy="465300"/>
          </a:xfrm>
          <a:prstGeom prst="rect">
            <a:avLst/>
          </a:prstGeom>
          <a:solidFill>
            <a:srgbClr val="FFFFFF"/>
          </a:solidFill>
          <a:ln>
            <a:noFill/>
          </a:ln>
        </p:spPr>
        <p:txBody>
          <a:bodyPr anchorCtr="0" anchor="t" bIns="91425" lIns="91425" rIns="91425" wrap="square" tIns="91425">
            <a:noAutofit/>
          </a:bodyPr>
          <a:lstStyle/>
          <a:p>
            <a:pPr indent="-114300" lvl="0" marL="0" marR="0" rtl="0" algn="r">
              <a:spcBef>
                <a:spcPts val="0"/>
              </a:spcBef>
              <a:buClr>
                <a:schemeClr val="dk1"/>
              </a:buClr>
              <a:buSzPct val="100000"/>
              <a:buFont typeface="Cambria"/>
              <a:buNone/>
            </a:pPr>
            <a:r>
              <a:rPr b="1" i="0" lang="en-US" sz="1800" u="none" cap="none" strike="noStrike">
                <a:solidFill>
                  <a:schemeClr val="dk1"/>
                </a:solidFill>
                <a:latin typeface="Cambria"/>
                <a:ea typeface="Cambria"/>
                <a:cs typeface="Cambria"/>
                <a:sym typeface="Cambria"/>
              </a:rPr>
              <a:t>1x28x28</a:t>
            </a:r>
          </a:p>
        </p:txBody>
      </p:sp>
      <p:sp>
        <p:nvSpPr>
          <p:cNvPr id="1128" name="Shape 1128"/>
          <p:cNvSpPr txBox="1"/>
          <p:nvPr/>
        </p:nvSpPr>
        <p:spPr>
          <a:xfrm>
            <a:off x="6353175" y="4785400"/>
            <a:ext cx="2432400" cy="322500"/>
          </a:xfrm>
          <a:prstGeom prst="rect">
            <a:avLst/>
          </a:prstGeom>
          <a:noFill/>
          <a:ln>
            <a:noFill/>
          </a:ln>
        </p:spPr>
        <p:txBody>
          <a:bodyPr anchorCtr="0" anchor="ctr" bIns="91425" lIns="91425" rIns="91425" wrap="square" tIns="91425">
            <a:noAutofit/>
          </a:bodyPr>
          <a:lstStyle/>
          <a:p>
            <a:pPr indent="-76200" lvl="0" marL="0" marR="0" rtl="0" algn="r">
              <a:spcBef>
                <a:spcPts val="0"/>
              </a:spcBef>
              <a:buClr>
                <a:schemeClr val="dk1"/>
              </a:buClr>
              <a:buSzPct val="100000"/>
              <a:buFont typeface="Cambria"/>
              <a:buNone/>
            </a:pPr>
            <a:r>
              <a:rPr b="0" i="1" lang="en-US" sz="1200" u="none" cap="none" strike="noStrike">
                <a:solidFill>
                  <a:schemeClr val="dk1"/>
                </a:solidFill>
                <a:latin typeface="Cambria"/>
                <a:ea typeface="Cambria"/>
                <a:cs typeface="Cambria"/>
                <a:sym typeface="Cambria"/>
              </a:rPr>
              <a:t>[figure adapted from A. Karpathy]</a:t>
            </a:r>
          </a:p>
        </p:txBody>
      </p:sp>
      <p:sp>
        <p:nvSpPr>
          <p:cNvPr id="1129" name="Shape 1129"/>
          <p:cNvSpPr txBox="1"/>
          <p:nvPr/>
        </p:nvSpPr>
        <p:spPr>
          <a:xfrm>
            <a:off x="499875" y="1168500"/>
            <a:ext cx="6051600" cy="502500"/>
          </a:xfrm>
          <a:prstGeom prst="rect">
            <a:avLst/>
          </a:prstGeom>
          <a:noFill/>
          <a:ln>
            <a:noFill/>
          </a:ln>
        </p:spPr>
        <p:txBody>
          <a:bodyPr anchorCtr="0" anchor="t" bIns="91425" lIns="91425" rIns="91425" wrap="square" tIns="91425">
            <a:noAutofit/>
          </a:bodyPr>
          <a:lstStyle/>
          <a:p>
            <a:pPr indent="-114300" lvl="0" marL="0" marR="0" rtl="0" algn="l">
              <a:spcBef>
                <a:spcPts val="0"/>
              </a:spcBef>
              <a:buClr>
                <a:schemeClr val="dk1"/>
              </a:buClr>
              <a:buSzPct val="100000"/>
              <a:buFont typeface="Cambria"/>
              <a:buNone/>
            </a:pPr>
            <a:r>
              <a:rPr b="0" i="0" lang="en-US" sz="1800" u="none" cap="none" strike="noStrike">
                <a:solidFill>
                  <a:schemeClr val="dk1"/>
                </a:solidFill>
                <a:latin typeface="Cambria"/>
                <a:ea typeface="Cambria"/>
                <a:cs typeface="Cambria"/>
                <a:sym typeface="Cambria"/>
              </a:rPr>
              <a:t>Convolving the filter with the input gives a </a:t>
            </a:r>
            <a:r>
              <a:rPr b="1" i="0" lang="en-US" sz="1800" u="none" cap="none" strike="noStrike">
                <a:solidFill>
                  <a:schemeClr val="dk1"/>
                </a:solidFill>
                <a:latin typeface="Cambria"/>
                <a:ea typeface="Cambria"/>
                <a:cs typeface="Cambria"/>
                <a:sym typeface="Cambria"/>
              </a:rPr>
              <a:t>feature map</a:t>
            </a:r>
            <a:r>
              <a:rPr b="0" i="0" lang="en-US" sz="1800" u="none" cap="none" strike="noStrike">
                <a:solidFill>
                  <a:schemeClr val="dk1"/>
                </a:solidFill>
                <a:latin typeface="Cambria"/>
                <a:ea typeface="Cambria"/>
                <a:cs typeface="Cambria"/>
                <a:sym typeface="Cambria"/>
              </a:rPr>
              <a:t>.</a:t>
            </a: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3" name="Shape 1133"/>
        <p:cNvGrpSpPr/>
        <p:nvPr/>
      </p:nvGrpSpPr>
      <p:grpSpPr>
        <a:xfrm>
          <a:off x="0" y="0"/>
          <a:ext cx="0" cy="0"/>
          <a:chOff x="0" y="0"/>
          <a:chExt cx="0" cy="0"/>
        </a:xfrm>
      </p:grpSpPr>
      <p:sp>
        <p:nvSpPr>
          <p:cNvPr id="1134" name="Shape 1134"/>
          <p:cNvSpPr txBox="1"/>
          <p:nvPr>
            <p:ph type="title"/>
          </p:nvPr>
        </p:nvSpPr>
        <p:spPr>
          <a:xfrm>
            <a:off x="628650" y="273844"/>
            <a:ext cx="7886700" cy="994172"/>
          </a:xfrm>
          <a:prstGeom prst="rect">
            <a:avLst/>
          </a:prstGeom>
          <a:noFill/>
          <a:ln>
            <a:noFill/>
          </a:ln>
        </p:spPr>
        <p:txBody>
          <a:bodyPr anchorCtr="0" anchor="b" bIns="91425" lIns="91425" rIns="91425" wrap="square" tIns="91425">
            <a:noAutofit/>
          </a:bodyPr>
          <a:lstStyle/>
          <a:p>
            <a:pPr indent="-190500" lvl="0" marL="0" marR="0" rtl="0" algn="l">
              <a:lnSpc>
                <a:spcPct val="90000"/>
              </a:lnSpc>
              <a:spcBef>
                <a:spcPts val="0"/>
              </a:spcBef>
              <a:buClr>
                <a:schemeClr val="dk1"/>
              </a:buClr>
              <a:buSzPct val="100000"/>
              <a:buFont typeface="Cambria"/>
              <a:buNone/>
            </a:pPr>
            <a:r>
              <a:rPr b="0" i="0" lang="en-US" sz="3000" u="sng" cap="none" strike="noStrike">
                <a:solidFill>
                  <a:schemeClr val="dk1"/>
                </a:solidFill>
                <a:latin typeface="Cambria"/>
                <a:ea typeface="Cambria"/>
                <a:cs typeface="Cambria"/>
                <a:sym typeface="Cambria"/>
              </a:rPr>
              <a:t>Convolution</a:t>
            </a:r>
          </a:p>
        </p:txBody>
      </p:sp>
      <p:sp>
        <p:nvSpPr>
          <p:cNvPr id="1135" name="Shape 1135"/>
          <p:cNvSpPr txBox="1"/>
          <p:nvPr>
            <p:ph idx="12" type="sldNum"/>
          </p:nvPr>
        </p:nvSpPr>
        <p:spPr>
          <a:xfrm>
            <a:off x="6457950" y="4767263"/>
            <a:ext cx="2057400" cy="273844"/>
          </a:xfrm>
          <a:prstGeom prst="rect">
            <a:avLst/>
          </a:prstGeom>
          <a:noFill/>
          <a:ln>
            <a:noFill/>
          </a:ln>
        </p:spPr>
        <p:txBody>
          <a:bodyPr anchorCtr="0" anchor="ctr" bIns="91425" lIns="91425" rIns="91425" wrap="square" tIns="91425">
            <a:noAutofit/>
          </a:bodyPr>
          <a:lstStyle/>
          <a:p>
            <a:pPr indent="-57150" lvl="0" marL="0" marR="0" rtl="0" algn="r">
              <a:spcBef>
                <a:spcPts val="0"/>
              </a:spcBef>
              <a:buClr>
                <a:srgbClr val="888888"/>
              </a:buClr>
              <a:buSzPct val="100000"/>
              <a:buFont typeface="Cambria"/>
              <a:buNone/>
            </a:pPr>
            <a:fld id="{00000000-1234-1234-1234-123412341234}" type="slidenum">
              <a:rPr b="0" i="0" lang="en-US" sz="900" u="none" cap="none" strike="noStrike">
                <a:solidFill>
                  <a:srgbClr val="888888"/>
                </a:solidFill>
                <a:latin typeface="Cambria"/>
                <a:ea typeface="Cambria"/>
                <a:cs typeface="Cambria"/>
                <a:sym typeface="Cambria"/>
              </a:rPr>
              <a:t>‹#›</a:t>
            </a:fld>
          </a:p>
        </p:txBody>
      </p:sp>
      <p:pic>
        <p:nvPicPr>
          <p:cNvPr id="1136" name="Shape 1136"/>
          <p:cNvPicPr preferRelativeResize="0"/>
          <p:nvPr/>
        </p:nvPicPr>
        <p:blipFill rotWithShape="1">
          <a:blip r:embed="rId3">
            <a:alphaModFix/>
          </a:blip>
          <a:srcRect b="0" l="0" r="27329" t="0"/>
          <a:stretch/>
        </p:blipFill>
        <p:spPr>
          <a:xfrm>
            <a:off x="457200" y="1901400"/>
            <a:ext cx="1240485" cy="3050966"/>
          </a:xfrm>
          <a:prstGeom prst="rect">
            <a:avLst/>
          </a:prstGeom>
          <a:noFill/>
          <a:ln>
            <a:noFill/>
          </a:ln>
        </p:spPr>
      </p:pic>
      <p:pic>
        <p:nvPicPr>
          <p:cNvPr id="1137" name="Shape 1137"/>
          <p:cNvPicPr preferRelativeResize="0"/>
          <p:nvPr/>
        </p:nvPicPr>
        <p:blipFill rotWithShape="1">
          <a:blip r:embed="rId4">
            <a:alphaModFix/>
          </a:blip>
          <a:srcRect b="0" l="0" r="0" t="0"/>
          <a:stretch/>
        </p:blipFill>
        <p:spPr>
          <a:xfrm>
            <a:off x="1148575" y="2734450"/>
            <a:ext cx="419058" cy="1180194"/>
          </a:xfrm>
          <a:prstGeom prst="rect">
            <a:avLst/>
          </a:prstGeom>
          <a:noFill/>
          <a:ln>
            <a:noFill/>
          </a:ln>
        </p:spPr>
      </p:pic>
      <p:sp>
        <p:nvSpPr>
          <p:cNvPr id="1138" name="Shape 1138"/>
          <p:cNvSpPr/>
          <p:nvPr/>
        </p:nvSpPr>
        <p:spPr>
          <a:xfrm>
            <a:off x="3355290" y="3158493"/>
            <a:ext cx="327300" cy="333000"/>
          </a:xfrm>
          <a:prstGeom prst="rect">
            <a:avLst/>
          </a:prstGeom>
          <a:solidFill>
            <a:srgbClr val="93C47D"/>
          </a:solidFill>
          <a:ln cap="flat" cmpd="sng" w="9525">
            <a:solidFill>
              <a:srgbClr val="38761D"/>
            </a:solidFill>
            <a:prstDash val="solid"/>
            <a:round/>
            <a:headEnd len="med" w="med" type="none"/>
            <a:tailEnd len="med" w="med" type="none"/>
          </a:ln>
        </p:spPr>
        <p:txBody>
          <a:bodyPr anchorCtr="0" anchor="ctr" bIns="91425" lIns="91425" rIns="91425" wrap="square" tIns="91425">
            <a:noAutofit/>
          </a:bodyPr>
          <a:lstStyle/>
          <a:p>
            <a:pPr indent="-114300" lvl="0" marL="0" marR="0" rtl="0" algn="l">
              <a:spcBef>
                <a:spcPts val="0"/>
              </a:spcBef>
              <a:buClr>
                <a:schemeClr val="dk1"/>
              </a:buClr>
              <a:buSzPct val="100000"/>
              <a:buFont typeface="Cambria"/>
              <a:buNone/>
            </a:pPr>
            <a:r>
              <a:t/>
            </a:r>
            <a:endParaRPr b="0" i="0" sz="1800" u="none" cap="none" strike="noStrike">
              <a:solidFill>
                <a:schemeClr val="dk1"/>
              </a:solidFill>
              <a:latin typeface="Cambria"/>
              <a:ea typeface="Cambria"/>
              <a:cs typeface="Cambria"/>
              <a:sym typeface="Cambria"/>
            </a:endParaRPr>
          </a:p>
        </p:txBody>
      </p:sp>
      <p:sp>
        <p:nvSpPr>
          <p:cNvPr id="1139" name="Shape 1139"/>
          <p:cNvSpPr/>
          <p:nvPr/>
        </p:nvSpPr>
        <p:spPr>
          <a:xfrm>
            <a:off x="4346663" y="3158493"/>
            <a:ext cx="327300" cy="333000"/>
          </a:xfrm>
          <a:prstGeom prst="rect">
            <a:avLst/>
          </a:prstGeom>
          <a:solidFill>
            <a:srgbClr val="B7B7B7"/>
          </a:solidFill>
          <a:ln cap="flat" cmpd="sng" w="9525">
            <a:solidFill>
              <a:srgbClr val="666666"/>
            </a:solidFill>
            <a:prstDash val="solid"/>
            <a:round/>
            <a:headEnd len="med" w="med" type="none"/>
            <a:tailEnd len="med" w="med" type="none"/>
          </a:ln>
        </p:spPr>
        <p:txBody>
          <a:bodyPr anchorCtr="0" anchor="ctr" bIns="91425" lIns="91425" rIns="91425" wrap="square" tIns="91425">
            <a:noAutofit/>
          </a:bodyPr>
          <a:lstStyle/>
          <a:p>
            <a:pPr indent="-114300" lvl="0" marL="0" marR="0" rtl="0" algn="l">
              <a:spcBef>
                <a:spcPts val="0"/>
              </a:spcBef>
              <a:buClr>
                <a:schemeClr val="dk1"/>
              </a:buClr>
              <a:buSzPct val="100000"/>
              <a:buFont typeface="Cambria"/>
              <a:buNone/>
            </a:pPr>
            <a:r>
              <a:t/>
            </a:r>
            <a:endParaRPr b="0" i="0" sz="1800" u="none" cap="none" strike="noStrike">
              <a:solidFill>
                <a:schemeClr val="dk1"/>
              </a:solidFill>
              <a:latin typeface="Cambria"/>
              <a:ea typeface="Cambria"/>
              <a:cs typeface="Cambria"/>
              <a:sym typeface="Cambria"/>
            </a:endParaRPr>
          </a:p>
        </p:txBody>
      </p:sp>
      <p:sp>
        <p:nvSpPr>
          <p:cNvPr id="1140" name="Shape 1140"/>
          <p:cNvSpPr/>
          <p:nvPr/>
        </p:nvSpPr>
        <p:spPr>
          <a:xfrm>
            <a:off x="2365440" y="3158493"/>
            <a:ext cx="327300" cy="333000"/>
          </a:xfrm>
          <a:prstGeom prst="rect">
            <a:avLst/>
          </a:prstGeom>
          <a:solidFill>
            <a:srgbClr val="C9DAF8"/>
          </a:solidFill>
          <a:ln cap="flat" cmpd="sng" w="9525">
            <a:solidFill>
              <a:srgbClr val="6D9EEB"/>
            </a:solidFill>
            <a:prstDash val="solid"/>
            <a:round/>
            <a:headEnd len="med" w="med" type="none"/>
            <a:tailEnd len="med" w="med" type="none"/>
          </a:ln>
        </p:spPr>
        <p:txBody>
          <a:bodyPr anchorCtr="0" anchor="ctr" bIns="91425" lIns="91425" rIns="91425" wrap="square" tIns="91425">
            <a:noAutofit/>
          </a:bodyPr>
          <a:lstStyle/>
          <a:p>
            <a:pPr indent="-114300" lvl="0" marL="0" marR="0" rtl="0" algn="l">
              <a:spcBef>
                <a:spcPts val="0"/>
              </a:spcBef>
              <a:buClr>
                <a:schemeClr val="dk1"/>
              </a:buClr>
              <a:buSzPct val="100000"/>
              <a:buFont typeface="Cambria"/>
              <a:buNone/>
            </a:pPr>
            <a:r>
              <a:t/>
            </a:r>
            <a:endParaRPr b="0" i="0" sz="1800" u="none" cap="none" strike="noStrike">
              <a:solidFill>
                <a:schemeClr val="dk1"/>
              </a:solidFill>
              <a:latin typeface="Cambria"/>
              <a:ea typeface="Cambria"/>
              <a:cs typeface="Cambria"/>
              <a:sym typeface="Cambria"/>
            </a:endParaRPr>
          </a:p>
        </p:txBody>
      </p:sp>
      <p:sp>
        <p:nvSpPr>
          <p:cNvPr id="1141" name="Shape 1141"/>
          <p:cNvSpPr/>
          <p:nvPr/>
        </p:nvSpPr>
        <p:spPr>
          <a:xfrm>
            <a:off x="3836973" y="3161352"/>
            <a:ext cx="327300" cy="327300"/>
          </a:xfrm>
          <a:prstGeom prst="mathEqual">
            <a:avLst>
              <a:gd fmla="val 23520" name="adj1"/>
              <a:gd fmla="val 11760" name="adj2"/>
            </a:avLst>
          </a:prstGeom>
          <a:solidFill>
            <a:srgbClr val="000000"/>
          </a:solidFill>
          <a:ln>
            <a:noFill/>
          </a:ln>
        </p:spPr>
        <p:txBody>
          <a:bodyPr anchorCtr="0" anchor="ctr" bIns="91425" lIns="91425" rIns="91425" wrap="square" tIns="91425">
            <a:noAutofit/>
          </a:bodyPr>
          <a:lstStyle/>
          <a:p>
            <a:pPr indent="-114300" lvl="0" marL="0" marR="0" rtl="0" algn="l">
              <a:spcBef>
                <a:spcPts val="0"/>
              </a:spcBef>
              <a:buClr>
                <a:schemeClr val="dk1"/>
              </a:buClr>
              <a:buSzPct val="100000"/>
              <a:buFont typeface="Cambria"/>
              <a:buNone/>
            </a:pPr>
            <a:r>
              <a:t/>
            </a:r>
            <a:endParaRPr b="0" i="0" sz="1800" u="none" cap="none" strike="noStrike">
              <a:solidFill>
                <a:schemeClr val="dk1"/>
              </a:solidFill>
              <a:latin typeface="Cambria"/>
              <a:ea typeface="Cambria"/>
              <a:cs typeface="Cambria"/>
              <a:sym typeface="Cambria"/>
            </a:endParaRPr>
          </a:p>
        </p:txBody>
      </p:sp>
      <p:sp>
        <p:nvSpPr>
          <p:cNvPr id="1142" name="Shape 1142"/>
          <p:cNvSpPr/>
          <p:nvPr/>
        </p:nvSpPr>
        <p:spPr>
          <a:xfrm>
            <a:off x="2860376" y="3161348"/>
            <a:ext cx="327300" cy="327300"/>
          </a:xfrm>
          <a:prstGeom prst="mathPlus">
            <a:avLst>
              <a:gd fmla="val 23520" name="adj1"/>
            </a:avLst>
          </a:prstGeom>
          <a:solidFill>
            <a:srgbClr val="000000"/>
          </a:solidFill>
          <a:ln>
            <a:noFill/>
          </a:ln>
        </p:spPr>
        <p:txBody>
          <a:bodyPr anchorCtr="0" anchor="ctr" bIns="91425" lIns="91425" rIns="91425" wrap="square" tIns="91425">
            <a:noAutofit/>
          </a:bodyPr>
          <a:lstStyle/>
          <a:p>
            <a:pPr indent="-114300" lvl="0" marL="0" marR="0" rtl="0" algn="l">
              <a:spcBef>
                <a:spcPts val="0"/>
              </a:spcBef>
              <a:buClr>
                <a:schemeClr val="dk1"/>
              </a:buClr>
              <a:buSzPct val="100000"/>
              <a:buFont typeface="Cambria"/>
              <a:buNone/>
            </a:pPr>
            <a:r>
              <a:t/>
            </a:r>
            <a:endParaRPr b="0" i="0" sz="1800" u="none" cap="none" strike="noStrike">
              <a:solidFill>
                <a:schemeClr val="dk1"/>
              </a:solidFill>
              <a:latin typeface="Cambria"/>
              <a:ea typeface="Cambria"/>
              <a:cs typeface="Cambria"/>
              <a:sym typeface="Cambria"/>
            </a:endParaRPr>
          </a:p>
        </p:txBody>
      </p:sp>
      <p:cxnSp>
        <p:nvCxnSpPr>
          <p:cNvPr id="1143" name="Shape 1143"/>
          <p:cNvCxnSpPr>
            <a:endCxn id="1140" idx="1"/>
          </p:cNvCxnSpPr>
          <p:nvPr/>
        </p:nvCxnSpPr>
        <p:spPr>
          <a:xfrm flipH="1" rot="10800000">
            <a:off x="1359240" y="3324993"/>
            <a:ext cx="1006200" cy="571500"/>
          </a:xfrm>
          <a:prstGeom prst="straightConnector1">
            <a:avLst/>
          </a:prstGeom>
          <a:noFill/>
          <a:ln cap="flat" cmpd="sng" w="19050">
            <a:solidFill>
              <a:srgbClr val="000000"/>
            </a:solidFill>
            <a:prstDash val="solid"/>
            <a:round/>
            <a:headEnd len="med" w="med" type="none"/>
            <a:tailEnd len="med" w="med" type="none"/>
          </a:ln>
        </p:spPr>
      </p:cxnSp>
      <p:cxnSp>
        <p:nvCxnSpPr>
          <p:cNvPr id="1144" name="Shape 1144"/>
          <p:cNvCxnSpPr>
            <a:endCxn id="1140" idx="1"/>
          </p:cNvCxnSpPr>
          <p:nvPr/>
        </p:nvCxnSpPr>
        <p:spPr>
          <a:xfrm flipH="1" rot="10800000">
            <a:off x="1562640" y="3324993"/>
            <a:ext cx="802800" cy="387000"/>
          </a:xfrm>
          <a:prstGeom prst="straightConnector1">
            <a:avLst/>
          </a:prstGeom>
          <a:noFill/>
          <a:ln cap="flat" cmpd="sng" w="19050">
            <a:solidFill>
              <a:srgbClr val="000000"/>
            </a:solidFill>
            <a:prstDash val="solid"/>
            <a:round/>
            <a:headEnd len="med" w="med" type="none"/>
            <a:tailEnd len="med" w="med" type="none"/>
          </a:ln>
        </p:spPr>
      </p:cxnSp>
      <p:cxnSp>
        <p:nvCxnSpPr>
          <p:cNvPr id="1145" name="Shape 1145"/>
          <p:cNvCxnSpPr>
            <a:endCxn id="1140" idx="1"/>
          </p:cNvCxnSpPr>
          <p:nvPr/>
        </p:nvCxnSpPr>
        <p:spPr>
          <a:xfrm>
            <a:off x="1359240" y="2969193"/>
            <a:ext cx="1006200" cy="355800"/>
          </a:xfrm>
          <a:prstGeom prst="straightConnector1">
            <a:avLst/>
          </a:prstGeom>
          <a:noFill/>
          <a:ln cap="flat" cmpd="sng" w="19050">
            <a:solidFill>
              <a:srgbClr val="000000"/>
            </a:solidFill>
            <a:prstDash val="solid"/>
            <a:round/>
            <a:headEnd len="med" w="med" type="none"/>
            <a:tailEnd len="med" w="med" type="none"/>
          </a:ln>
        </p:spPr>
      </p:cxnSp>
      <p:cxnSp>
        <p:nvCxnSpPr>
          <p:cNvPr id="1146" name="Shape 1146"/>
          <p:cNvCxnSpPr>
            <a:endCxn id="1140" idx="1"/>
          </p:cNvCxnSpPr>
          <p:nvPr/>
        </p:nvCxnSpPr>
        <p:spPr>
          <a:xfrm>
            <a:off x="1555440" y="2751993"/>
            <a:ext cx="810000" cy="573000"/>
          </a:xfrm>
          <a:prstGeom prst="straightConnector1">
            <a:avLst/>
          </a:prstGeom>
          <a:noFill/>
          <a:ln cap="flat" cmpd="sng" w="19050">
            <a:solidFill>
              <a:srgbClr val="000000"/>
            </a:solidFill>
            <a:prstDash val="solid"/>
            <a:round/>
            <a:headEnd len="med" w="med" type="none"/>
            <a:tailEnd len="med" w="med" type="none"/>
          </a:ln>
        </p:spPr>
      </p:cxnSp>
      <p:sp>
        <p:nvSpPr>
          <p:cNvPr id="1147" name="Shape 1147"/>
          <p:cNvSpPr txBox="1"/>
          <p:nvPr/>
        </p:nvSpPr>
        <p:spPr>
          <a:xfrm>
            <a:off x="1639000" y="2243950"/>
            <a:ext cx="490500" cy="402600"/>
          </a:xfrm>
          <a:prstGeom prst="rect">
            <a:avLst/>
          </a:prstGeom>
          <a:noFill/>
          <a:ln>
            <a:noFill/>
          </a:ln>
        </p:spPr>
        <p:txBody>
          <a:bodyPr anchorCtr="0" anchor="t" bIns="91425" lIns="91425" rIns="91425" wrap="square" tIns="91425">
            <a:noAutofit/>
          </a:bodyPr>
          <a:lstStyle/>
          <a:p>
            <a:pPr indent="-101600" lvl="0" marL="0" marR="0" rtl="0" algn="l">
              <a:spcBef>
                <a:spcPts val="0"/>
              </a:spcBef>
              <a:buClr>
                <a:schemeClr val="dk1"/>
              </a:buClr>
              <a:buSzPct val="100000"/>
              <a:buFont typeface="Cambria"/>
              <a:buNone/>
            </a:pPr>
            <a:r>
              <a:rPr b="1" i="0" lang="en-US" sz="1600" u="none" cap="none" strike="noStrike">
                <a:solidFill>
                  <a:schemeClr val="dk1"/>
                </a:solidFill>
                <a:latin typeface="Cambria"/>
                <a:ea typeface="Cambria"/>
                <a:cs typeface="Cambria"/>
                <a:sym typeface="Cambria"/>
              </a:rPr>
              <a:t>32</a:t>
            </a:r>
          </a:p>
        </p:txBody>
      </p:sp>
      <p:grpSp>
        <p:nvGrpSpPr>
          <p:cNvPr id="1148" name="Shape 1148"/>
          <p:cNvGrpSpPr/>
          <p:nvPr/>
        </p:nvGrpSpPr>
        <p:grpSpPr>
          <a:xfrm>
            <a:off x="2255009" y="1716000"/>
            <a:ext cx="1964365" cy="1399500"/>
            <a:chOff x="2260334" y="3744100"/>
            <a:chExt cx="1964365" cy="1399500"/>
          </a:xfrm>
        </p:grpSpPr>
        <p:sp>
          <p:nvSpPr>
            <p:cNvPr id="1149" name="Shape 1149"/>
            <p:cNvSpPr txBox="1"/>
            <p:nvPr/>
          </p:nvSpPr>
          <p:spPr>
            <a:xfrm>
              <a:off x="2260334" y="3744100"/>
              <a:ext cx="913800" cy="1399500"/>
            </a:xfrm>
            <a:prstGeom prst="rect">
              <a:avLst/>
            </a:prstGeom>
            <a:noFill/>
            <a:ln>
              <a:noFill/>
            </a:ln>
          </p:spPr>
          <p:txBody>
            <a:bodyPr anchorCtr="0" anchor="t" bIns="91425" lIns="91425" rIns="91425" wrap="square" tIns="91425">
              <a:noAutofit/>
            </a:bodyPr>
            <a:lstStyle/>
            <a:p>
              <a:pPr indent="-114300" lvl="0" marL="0" marR="0" rtl="0" algn="l">
                <a:spcBef>
                  <a:spcPts val="0"/>
                </a:spcBef>
                <a:spcAft>
                  <a:spcPts val="0"/>
                </a:spcAft>
                <a:buClr>
                  <a:srgbClr val="DD7E6B"/>
                </a:buClr>
                <a:buSzPct val="100000"/>
                <a:buFont typeface="Cambria"/>
                <a:buNone/>
              </a:pPr>
              <a:r>
                <a:rPr b="0" i="0" lang="en-US" sz="1800" u="none" cap="none" strike="noStrike">
                  <a:solidFill>
                    <a:srgbClr val="DD7E6B"/>
                  </a:solidFill>
                  <a:latin typeface="Cambria"/>
                  <a:ea typeface="Cambria"/>
                  <a:cs typeface="Cambria"/>
                  <a:sym typeface="Cambria"/>
                </a:rPr>
                <a:t>input</a:t>
              </a:r>
            </a:p>
            <a:p>
              <a:pPr indent="-114300" lvl="0" marL="0" marR="0" rtl="0" algn="l">
                <a:spcBef>
                  <a:spcPts val="0"/>
                </a:spcBef>
                <a:spcAft>
                  <a:spcPts val="0"/>
                </a:spcAft>
                <a:buClr>
                  <a:srgbClr val="A4C2F4"/>
                </a:buClr>
                <a:buSzPct val="100000"/>
                <a:buFont typeface="Cambria"/>
                <a:buNone/>
              </a:pPr>
              <a:r>
                <a:rPr b="0" i="0" lang="en-US" sz="1800" u="none" cap="none" strike="noStrike">
                  <a:solidFill>
                    <a:srgbClr val="A4C2F4"/>
                  </a:solidFill>
                  <a:latin typeface="Cambria"/>
                  <a:ea typeface="Cambria"/>
                  <a:cs typeface="Cambria"/>
                  <a:sym typeface="Cambria"/>
                </a:rPr>
                <a:t>filter</a:t>
              </a:r>
            </a:p>
            <a:p>
              <a:pPr indent="-114300" lvl="0" marL="0" marR="0" rtl="0" algn="l">
                <a:spcBef>
                  <a:spcPts val="0"/>
                </a:spcBef>
                <a:spcAft>
                  <a:spcPts val="0"/>
                </a:spcAft>
                <a:buClr>
                  <a:srgbClr val="6AA84F"/>
                </a:buClr>
                <a:buSzPct val="100000"/>
                <a:buFont typeface="Cambria"/>
                <a:buNone/>
              </a:pPr>
              <a:r>
                <a:rPr b="0" i="0" lang="en-US" sz="1800" u="none" cap="none" strike="noStrike">
                  <a:solidFill>
                    <a:srgbClr val="6AA84F"/>
                  </a:solidFill>
                  <a:latin typeface="Cambria"/>
                  <a:ea typeface="Cambria"/>
                  <a:cs typeface="Cambria"/>
                  <a:sym typeface="Cambria"/>
                </a:rPr>
                <a:t>bias</a:t>
              </a:r>
            </a:p>
            <a:p>
              <a:pPr indent="-114300" lvl="0" marL="0" marR="0" rtl="0" algn="l">
                <a:spcBef>
                  <a:spcPts val="0"/>
                </a:spcBef>
                <a:buClr>
                  <a:srgbClr val="999999"/>
                </a:buClr>
                <a:buSzPct val="100000"/>
                <a:buFont typeface="Cambria"/>
                <a:buNone/>
              </a:pPr>
              <a:r>
                <a:rPr b="0" i="0" lang="en-US" sz="1800" u="none" cap="none" strike="noStrike">
                  <a:solidFill>
                    <a:srgbClr val="999999"/>
                  </a:solidFill>
                  <a:latin typeface="Cambria"/>
                  <a:ea typeface="Cambria"/>
                  <a:cs typeface="Cambria"/>
                  <a:sym typeface="Cambria"/>
                </a:rPr>
                <a:t>output</a:t>
              </a:r>
            </a:p>
          </p:txBody>
        </p:sp>
        <p:sp>
          <p:nvSpPr>
            <p:cNvPr id="1150" name="Shape 1150"/>
            <p:cNvSpPr txBox="1"/>
            <p:nvPr/>
          </p:nvSpPr>
          <p:spPr>
            <a:xfrm>
              <a:off x="2880699" y="3744100"/>
              <a:ext cx="1344000" cy="1399500"/>
            </a:xfrm>
            <a:prstGeom prst="rect">
              <a:avLst/>
            </a:prstGeom>
            <a:noFill/>
            <a:ln>
              <a:noFill/>
            </a:ln>
          </p:spPr>
          <p:txBody>
            <a:bodyPr anchorCtr="0" anchor="t" bIns="91425" lIns="91425" rIns="91425" wrap="square" tIns="91425">
              <a:noAutofit/>
            </a:bodyPr>
            <a:lstStyle/>
            <a:p>
              <a:pPr indent="-114300" lvl="0" marL="0" marR="0" rtl="0" algn="r">
                <a:spcBef>
                  <a:spcPts val="0"/>
                </a:spcBef>
                <a:spcAft>
                  <a:spcPts val="0"/>
                </a:spcAft>
                <a:buClr>
                  <a:schemeClr val="dk1"/>
                </a:buClr>
                <a:buSzPct val="100000"/>
                <a:buFont typeface="Cambria"/>
                <a:buNone/>
              </a:pPr>
              <a:r>
                <a:rPr b="0" i="0" lang="en-US" sz="1800" u="none" cap="none" strike="noStrike">
                  <a:solidFill>
                    <a:schemeClr val="dk1"/>
                  </a:solidFill>
                  <a:latin typeface="Cambria"/>
                  <a:ea typeface="Cambria"/>
                  <a:cs typeface="Cambria"/>
                  <a:sym typeface="Cambria"/>
                </a:rPr>
                <a:t>3x32x32</a:t>
              </a:r>
            </a:p>
            <a:p>
              <a:pPr indent="-114300" lvl="0" marL="0" marR="0" rtl="0" algn="r">
                <a:spcBef>
                  <a:spcPts val="0"/>
                </a:spcBef>
                <a:spcAft>
                  <a:spcPts val="0"/>
                </a:spcAft>
                <a:buClr>
                  <a:schemeClr val="dk1"/>
                </a:buClr>
                <a:buSzPct val="100000"/>
                <a:buFont typeface="Cambria"/>
                <a:buNone/>
              </a:pPr>
              <a:r>
                <a:rPr b="0" i="0" lang="en-US" sz="1800" u="none" cap="none" strike="noStrike">
                  <a:solidFill>
                    <a:schemeClr val="dk1"/>
                  </a:solidFill>
                  <a:latin typeface="Cambria"/>
                  <a:ea typeface="Cambria"/>
                  <a:cs typeface="Cambria"/>
                  <a:sym typeface="Cambria"/>
                </a:rPr>
                <a:t>3x5x5</a:t>
              </a:r>
            </a:p>
            <a:p>
              <a:pPr indent="-114300" lvl="0" marL="0" marR="0" rtl="0" algn="r">
                <a:spcBef>
                  <a:spcPts val="0"/>
                </a:spcBef>
                <a:spcAft>
                  <a:spcPts val="0"/>
                </a:spcAft>
                <a:buClr>
                  <a:schemeClr val="dk1"/>
                </a:buClr>
                <a:buSzPct val="100000"/>
                <a:buFont typeface="Cambria"/>
                <a:buNone/>
              </a:pPr>
              <a:r>
                <a:rPr b="0" i="0" lang="en-US" sz="1800" u="none" cap="none" strike="noStrike">
                  <a:solidFill>
                    <a:schemeClr val="dk1"/>
                  </a:solidFill>
                  <a:latin typeface="Cambria"/>
                  <a:ea typeface="Cambria"/>
                  <a:cs typeface="Cambria"/>
                  <a:sym typeface="Cambria"/>
                </a:rPr>
                <a:t>1</a:t>
              </a:r>
            </a:p>
            <a:p>
              <a:pPr indent="-114300" lvl="0" marL="0" marR="0" rtl="0" algn="r">
                <a:spcBef>
                  <a:spcPts val="0"/>
                </a:spcBef>
                <a:buClr>
                  <a:schemeClr val="dk1"/>
                </a:buClr>
                <a:buSzPct val="100000"/>
                <a:buFont typeface="Cambria"/>
                <a:buNone/>
              </a:pPr>
              <a:r>
                <a:rPr b="0" i="0" lang="en-US" sz="1800" u="none" cap="none" strike="noStrike">
                  <a:solidFill>
                    <a:schemeClr val="dk1"/>
                  </a:solidFill>
                  <a:latin typeface="Cambria"/>
                  <a:ea typeface="Cambria"/>
                  <a:cs typeface="Cambria"/>
                  <a:sym typeface="Cambria"/>
                </a:rPr>
                <a:t>1</a:t>
              </a:r>
            </a:p>
          </p:txBody>
        </p:sp>
      </p:grpSp>
      <p:pic>
        <p:nvPicPr>
          <p:cNvPr id="1151" name="Shape 1151"/>
          <p:cNvPicPr preferRelativeResize="0"/>
          <p:nvPr/>
        </p:nvPicPr>
        <p:blipFill rotWithShape="1">
          <a:blip r:embed="rId5">
            <a:alphaModFix/>
          </a:blip>
          <a:srcRect b="0" l="0" r="0" t="0"/>
          <a:stretch/>
        </p:blipFill>
        <p:spPr>
          <a:xfrm>
            <a:off x="4906700" y="3115488"/>
            <a:ext cx="1998750" cy="933077"/>
          </a:xfrm>
          <a:prstGeom prst="rect">
            <a:avLst/>
          </a:prstGeom>
          <a:noFill/>
          <a:ln>
            <a:noFill/>
          </a:ln>
        </p:spPr>
      </p:pic>
      <p:pic>
        <p:nvPicPr>
          <p:cNvPr id="1152" name="Shape 1152"/>
          <p:cNvPicPr preferRelativeResize="0"/>
          <p:nvPr/>
        </p:nvPicPr>
        <p:blipFill rotWithShape="1">
          <a:blip r:embed="rId6">
            <a:alphaModFix/>
          </a:blip>
          <a:srcRect b="0" l="40019" r="0" t="0"/>
          <a:stretch/>
        </p:blipFill>
        <p:spPr>
          <a:xfrm>
            <a:off x="2365447" y="3921500"/>
            <a:ext cx="1184772" cy="327275"/>
          </a:xfrm>
          <a:prstGeom prst="rect">
            <a:avLst/>
          </a:prstGeom>
          <a:noFill/>
          <a:ln>
            <a:noFill/>
          </a:ln>
        </p:spPr>
      </p:pic>
      <p:pic>
        <p:nvPicPr>
          <p:cNvPr id="1153" name="Shape 1153"/>
          <p:cNvPicPr preferRelativeResize="0"/>
          <p:nvPr/>
        </p:nvPicPr>
        <p:blipFill rotWithShape="1">
          <a:blip r:embed="rId7">
            <a:alphaModFix/>
          </a:blip>
          <a:srcRect b="0" l="0" r="0" t="0"/>
          <a:stretch/>
        </p:blipFill>
        <p:spPr>
          <a:xfrm>
            <a:off x="7099725" y="2085075"/>
            <a:ext cx="1146750" cy="2473981"/>
          </a:xfrm>
          <a:prstGeom prst="rect">
            <a:avLst/>
          </a:prstGeom>
          <a:noFill/>
          <a:ln>
            <a:noFill/>
          </a:ln>
        </p:spPr>
      </p:pic>
      <p:sp>
        <p:nvSpPr>
          <p:cNvPr id="1154" name="Shape 1154"/>
          <p:cNvSpPr txBox="1"/>
          <p:nvPr/>
        </p:nvSpPr>
        <p:spPr>
          <a:xfrm>
            <a:off x="6707350" y="1699925"/>
            <a:ext cx="1659000" cy="558000"/>
          </a:xfrm>
          <a:prstGeom prst="rect">
            <a:avLst/>
          </a:prstGeom>
          <a:noFill/>
          <a:ln>
            <a:noFill/>
          </a:ln>
        </p:spPr>
        <p:txBody>
          <a:bodyPr anchorCtr="0" anchor="t" bIns="91425" lIns="91425" rIns="91425" wrap="square" tIns="91425">
            <a:noAutofit/>
          </a:bodyPr>
          <a:lstStyle/>
          <a:p>
            <a:pPr indent="-114300" lvl="0" marL="0" marR="0" rtl="0" algn="ctr">
              <a:spcBef>
                <a:spcPts val="0"/>
              </a:spcBef>
              <a:buClr>
                <a:schemeClr val="dk1"/>
              </a:buClr>
              <a:buSzPct val="100000"/>
              <a:buFont typeface="Cambria"/>
              <a:buNone/>
            </a:pPr>
            <a:r>
              <a:rPr b="0" i="0" lang="en-US" sz="1800" u="none" cap="none" strike="noStrike">
                <a:solidFill>
                  <a:schemeClr val="dk1"/>
                </a:solidFill>
                <a:latin typeface="Cambria"/>
                <a:ea typeface="Cambria"/>
                <a:cs typeface="Cambria"/>
                <a:sym typeface="Cambria"/>
              </a:rPr>
              <a:t>feature map</a:t>
            </a:r>
          </a:p>
        </p:txBody>
      </p:sp>
      <p:sp>
        <p:nvSpPr>
          <p:cNvPr id="1155" name="Shape 1155"/>
          <p:cNvSpPr txBox="1"/>
          <p:nvPr/>
        </p:nvSpPr>
        <p:spPr>
          <a:xfrm>
            <a:off x="499875" y="1168500"/>
            <a:ext cx="6051600" cy="502500"/>
          </a:xfrm>
          <a:prstGeom prst="rect">
            <a:avLst/>
          </a:prstGeom>
          <a:noFill/>
          <a:ln>
            <a:noFill/>
          </a:ln>
        </p:spPr>
        <p:txBody>
          <a:bodyPr anchorCtr="0" anchor="t" bIns="91425" lIns="91425" rIns="91425" wrap="square" tIns="91425">
            <a:noAutofit/>
          </a:bodyPr>
          <a:lstStyle/>
          <a:p>
            <a:pPr indent="-114300" lvl="0" marL="0" marR="0" rtl="0" algn="l">
              <a:spcBef>
                <a:spcPts val="0"/>
              </a:spcBef>
              <a:buClr>
                <a:schemeClr val="dk1"/>
              </a:buClr>
              <a:buSzPct val="100000"/>
              <a:buFont typeface="Cambria"/>
              <a:buNone/>
            </a:pPr>
            <a:r>
              <a:rPr b="0" i="0" lang="en-US" sz="1800" u="none" cap="none" strike="noStrike">
                <a:solidFill>
                  <a:schemeClr val="dk1"/>
                </a:solidFill>
                <a:latin typeface="Cambria"/>
                <a:ea typeface="Cambria"/>
                <a:cs typeface="Cambria"/>
                <a:sym typeface="Cambria"/>
              </a:rPr>
              <a:t>Convolving the filter with the input gives a </a:t>
            </a:r>
            <a:r>
              <a:rPr b="1" i="0" lang="en-US" sz="1800" u="none" cap="none" strike="noStrike">
                <a:solidFill>
                  <a:schemeClr val="dk1"/>
                </a:solidFill>
                <a:latin typeface="Cambria"/>
                <a:ea typeface="Cambria"/>
                <a:cs typeface="Cambria"/>
                <a:sym typeface="Cambria"/>
              </a:rPr>
              <a:t>feature map</a:t>
            </a:r>
            <a:r>
              <a:rPr b="0" i="0" lang="en-US" sz="1800" u="none" cap="none" strike="noStrike">
                <a:solidFill>
                  <a:schemeClr val="dk1"/>
                </a:solidFill>
                <a:latin typeface="Cambria"/>
                <a:ea typeface="Cambria"/>
                <a:cs typeface="Cambria"/>
                <a:sym typeface="Cambria"/>
              </a:rPr>
              <a:t>.</a:t>
            </a:r>
          </a:p>
        </p:txBody>
      </p:sp>
      <p:sp>
        <p:nvSpPr>
          <p:cNvPr id="1156" name="Shape 1156"/>
          <p:cNvSpPr txBox="1"/>
          <p:nvPr/>
        </p:nvSpPr>
        <p:spPr>
          <a:xfrm>
            <a:off x="3072625" y="2557500"/>
            <a:ext cx="1146600" cy="465300"/>
          </a:xfrm>
          <a:prstGeom prst="rect">
            <a:avLst/>
          </a:prstGeom>
          <a:solidFill>
            <a:srgbClr val="FFFFFF"/>
          </a:solidFill>
          <a:ln>
            <a:noFill/>
          </a:ln>
        </p:spPr>
        <p:txBody>
          <a:bodyPr anchorCtr="0" anchor="t" bIns="91425" lIns="91425" rIns="91425" wrap="square" tIns="91425">
            <a:noAutofit/>
          </a:bodyPr>
          <a:lstStyle/>
          <a:p>
            <a:pPr indent="-114300" lvl="0" marL="0" marR="0" rtl="0" algn="r">
              <a:spcBef>
                <a:spcPts val="0"/>
              </a:spcBef>
              <a:buClr>
                <a:schemeClr val="dk1"/>
              </a:buClr>
              <a:buSzPct val="100000"/>
              <a:buFont typeface="Cambria"/>
              <a:buNone/>
            </a:pPr>
            <a:r>
              <a:rPr b="1" i="0" lang="en-US" sz="1800" u="none" cap="none" strike="noStrike">
                <a:solidFill>
                  <a:schemeClr val="dk1"/>
                </a:solidFill>
                <a:latin typeface="Cambria"/>
                <a:ea typeface="Cambria"/>
                <a:cs typeface="Cambria"/>
                <a:sym typeface="Cambria"/>
              </a:rPr>
              <a:t>1x28x28</a:t>
            </a:r>
          </a:p>
        </p:txBody>
      </p:sp>
      <p:grpSp>
        <p:nvGrpSpPr>
          <p:cNvPr id="1157" name="Shape 1157"/>
          <p:cNvGrpSpPr/>
          <p:nvPr/>
        </p:nvGrpSpPr>
        <p:grpSpPr>
          <a:xfrm>
            <a:off x="2365450" y="4458300"/>
            <a:ext cx="3699000" cy="625500"/>
            <a:chOff x="2365450" y="4458300"/>
            <a:chExt cx="3699000" cy="625500"/>
          </a:xfrm>
        </p:grpSpPr>
        <p:sp>
          <p:nvSpPr>
            <p:cNvPr id="1158" name="Shape 1158"/>
            <p:cNvSpPr txBox="1"/>
            <p:nvPr/>
          </p:nvSpPr>
          <p:spPr>
            <a:xfrm>
              <a:off x="2365450" y="4458300"/>
              <a:ext cx="2232600" cy="625500"/>
            </a:xfrm>
            <a:prstGeom prst="rect">
              <a:avLst/>
            </a:prstGeom>
            <a:noFill/>
            <a:ln>
              <a:noFill/>
            </a:ln>
          </p:spPr>
          <p:txBody>
            <a:bodyPr anchorCtr="0" anchor="t" bIns="91425" lIns="91425" rIns="91425" wrap="square" tIns="91425">
              <a:noAutofit/>
            </a:bodyPr>
            <a:lstStyle/>
            <a:p>
              <a:pPr indent="-114300" lvl="0" marL="0" marR="0" rtl="0" algn="l">
                <a:spcBef>
                  <a:spcPts val="0"/>
                </a:spcBef>
                <a:spcAft>
                  <a:spcPts val="0"/>
                </a:spcAft>
                <a:buClr>
                  <a:schemeClr val="dk1"/>
                </a:buClr>
                <a:buSzPct val="100000"/>
                <a:buFont typeface="Cambria"/>
                <a:buNone/>
              </a:pPr>
              <a:r>
                <a:rPr b="0" i="0" lang="en-US" sz="1800" u="none" cap="none" strike="noStrike">
                  <a:solidFill>
                    <a:schemeClr val="dk1"/>
                  </a:solidFill>
                  <a:latin typeface="Cambria"/>
                  <a:ea typeface="Cambria"/>
                  <a:cs typeface="Cambria"/>
                  <a:sym typeface="Cambria"/>
                </a:rPr>
                <a:t>Filter parameters:</a:t>
              </a:r>
            </a:p>
            <a:p>
              <a:pPr indent="-114300" lvl="0" marL="0" marR="0" rtl="0" algn="l">
                <a:spcBef>
                  <a:spcPts val="0"/>
                </a:spcBef>
                <a:buClr>
                  <a:schemeClr val="dk1"/>
                </a:buClr>
                <a:buSzPct val="100000"/>
                <a:buFont typeface="Cambria"/>
                <a:buNone/>
              </a:pPr>
              <a:r>
                <a:rPr b="0" i="0" lang="en-US" sz="1800" u="none" cap="none" strike="noStrike">
                  <a:solidFill>
                    <a:schemeClr val="dk1"/>
                  </a:solidFill>
                  <a:latin typeface="Cambria"/>
                  <a:ea typeface="Cambria"/>
                  <a:cs typeface="Cambria"/>
                  <a:sym typeface="Cambria"/>
                </a:rPr>
                <a:t>FC parameters:</a:t>
              </a:r>
            </a:p>
          </p:txBody>
        </p:sp>
        <p:sp>
          <p:nvSpPr>
            <p:cNvPr id="1159" name="Shape 1159"/>
            <p:cNvSpPr txBox="1"/>
            <p:nvPr/>
          </p:nvSpPr>
          <p:spPr>
            <a:xfrm>
              <a:off x="4194250" y="4458300"/>
              <a:ext cx="1870200" cy="625500"/>
            </a:xfrm>
            <a:prstGeom prst="rect">
              <a:avLst/>
            </a:prstGeom>
            <a:noFill/>
            <a:ln>
              <a:noFill/>
            </a:ln>
          </p:spPr>
          <p:txBody>
            <a:bodyPr anchorCtr="0" anchor="t" bIns="91425" lIns="91425" rIns="91425" wrap="square" tIns="91425">
              <a:noAutofit/>
            </a:bodyPr>
            <a:lstStyle/>
            <a:p>
              <a:pPr indent="-114300" lvl="0" marL="0" marR="0" rtl="0" algn="r">
                <a:spcBef>
                  <a:spcPts val="0"/>
                </a:spcBef>
                <a:spcAft>
                  <a:spcPts val="0"/>
                </a:spcAft>
                <a:buClr>
                  <a:schemeClr val="dk1"/>
                </a:buClr>
                <a:buSzPct val="100000"/>
                <a:buFont typeface="Cambria"/>
                <a:buNone/>
              </a:pPr>
              <a:r>
                <a:rPr b="0" i="0" lang="en-US" sz="1800" u="none" cap="none" strike="noStrike">
                  <a:solidFill>
                    <a:schemeClr val="dk1"/>
                  </a:solidFill>
                  <a:latin typeface="Cambria"/>
                  <a:ea typeface="Cambria"/>
                  <a:cs typeface="Cambria"/>
                  <a:sym typeface="Cambria"/>
                </a:rPr>
                <a:t>3*5</a:t>
              </a:r>
              <a:r>
                <a:rPr b="0" baseline="30000" i="0" lang="en-US" sz="1800" u="none" cap="none" strike="noStrike">
                  <a:solidFill>
                    <a:schemeClr val="dk1"/>
                  </a:solidFill>
                  <a:latin typeface="Cambria"/>
                  <a:ea typeface="Cambria"/>
                  <a:cs typeface="Cambria"/>
                  <a:sym typeface="Cambria"/>
                </a:rPr>
                <a:t>2</a:t>
              </a:r>
              <a:r>
                <a:rPr b="0" i="0" lang="en-US" sz="1800" u="none" cap="none" strike="noStrike">
                  <a:solidFill>
                    <a:schemeClr val="dk1"/>
                  </a:solidFill>
                  <a:latin typeface="Cambria"/>
                  <a:ea typeface="Cambria"/>
                  <a:cs typeface="Cambria"/>
                  <a:sym typeface="Cambria"/>
                </a:rPr>
                <a:t> =       </a:t>
              </a:r>
              <a:r>
                <a:rPr b="1" i="0" lang="en-US" sz="1800" u="none" cap="none" strike="noStrike">
                  <a:solidFill>
                    <a:schemeClr val="dk1"/>
                  </a:solidFill>
                  <a:latin typeface="Cambria"/>
                  <a:ea typeface="Cambria"/>
                  <a:cs typeface="Cambria"/>
                  <a:sym typeface="Cambria"/>
                </a:rPr>
                <a:t>75</a:t>
              </a:r>
            </a:p>
            <a:p>
              <a:pPr indent="-114300" lvl="0" marL="0" marR="0" rtl="0" algn="r">
                <a:spcBef>
                  <a:spcPts val="0"/>
                </a:spcBef>
                <a:buClr>
                  <a:schemeClr val="dk1"/>
                </a:buClr>
                <a:buSzPct val="100000"/>
                <a:buFont typeface="Cambria"/>
                <a:buNone/>
              </a:pPr>
              <a:r>
                <a:rPr b="0" i="0" lang="en-US" sz="1800" u="none" cap="none" strike="noStrike">
                  <a:solidFill>
                    <a:schemeClr val="dk1"/>
                  </a:solidFill>
                  <a:latin typeface="Cambria"/>
                  <a:ea typeface="Cambria"/>
                  <a:cs typeface="Cambria"/>
                  <a:sym typeface="Cambria"/>
                </a:rPr>
                <a:t>3*32</a:t>
              </a:r>
              <a:r>
                <a:rPr b="0" baseline="30000" i="0" lang="en-US" sz="1800" u="none" cap="none" strike="noStrike">
                  <a:solidFill>
                    <a:schemeClr val="dk1"/>
                  </a:solidFill>
                  <a:latin typeface="Cambria"/>
                  <a:ea typeface="Cambria"/>
                  <a:cs typeface="Cambria"/>
                  <a:sym typeface="Cambria"/>
                </a:rPr>
                <a:t>2</a:t>
              </a:r>
              <a:r>
                <a:rPr b="0" i="0" lang="en-US" sz="1800" u="none" cap="none" strike="noStrike">
                  <a:solidFill>
                    <a:schemeClr val="dk1"/>
                  </a:solidFill>
                  <a:latin typeface="Cambria"/>
                  <a:ea typeface="Cambria"/>
                  <a:cs typeface="Cambria"/>
                  <a:sym typeface="Cambria"/>
                </a:rPr>
                <a:t> =  </a:t>
              </a:r>
              <a:r>
                <a:rPr b="1" i="0" lang="en-US" sz="1800" u="none" cap="none" strike="noStrike">
                  <a:solidFill>
                    <a:schemeClr val="dk1"/>
                  </a:solidFill>
                  <a:latin typeface="Cambria"/>
                  <a:ea typeface="Cambria"/>
                  <a:cs typeface="Cambria"/>
                  <a:sym typeface="Cambria"/>
                </a:rPr>
                <a:t>3,072</a:t>
              </a:r>
            </a:p>
          </p:txBody>
        </p:sp>
      </p:grpSp>
      <p:sp>
        <p:nvSpPr>
          <p:cNvPr id="1160" name="Shape 1160"/>
          <p:cNvSpPr txBox="1"/>
          <p:nvPr/>
        </p:nvSpPr>
        <p:spPr>
          <a:xfrm>
            <a:off x="6353175" y="4785400"/>
            <a:ext cx="2432400" cy="322500"/>
          </a:xfrm>
          <a:prstGeom prst="rect">
            <a:avLst/>
          </a:prstGeom>
          <a:noFill/>
          <a:ln>
            <a:noFill/>
          </a:ln>
        </p:spPr>
        <p:txBody>
          <a:bodyPr anchorCtr="0" anchor="ctr" bIns="91425" lIns="91425" rIns="91425" wrap="square" tIns="91425">
            <a:noAutofit/>
          </a:bodyPr>
          <a:lstStyle/>
          <a:p>
            <a:pPr indent="-76200" lvl="0" marL="0" marR="0" rtl="0" algn="r">
              <a:spcBef>
                <a:spcPts val="0"/>
              </a:spcBef>
              <a:buClr>
                <a:schemeClr val="dk1"/>
              </a:buClr>
              <a:buSzPct val="100000"/>
              <a:buFont typeface="Cambria"/>
              <a:buNone/>
            </a:pPr>
            <a:r>
              <a:rPr b="0" i="1" lang="en-US" sz="1200" u="none" cap="none" strike="noStrike">
                <a:solidFill>
                  <a:schemeClr val="dk1"/>
                </a:solidFill>
                <a:latin typeface="Cambria"/>
                <a:ea typeface="Cambria"/>
                <a:cs typeface="Cambria"/>
                <a:sym typeface="Cambria"/>
              </a:rPr>
              <a:t>[figure adapted from A. Karpathy]</a:t>
            </a: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4" name="Shape 1164"/>
        <p:cNvGrpSpPr/>
        <p:nvPr/>
      </p:nvGrpSpPr>
      <p:grpSpPr>
        <a:xfrm>
          <a:off x="0" y="0"/>
          <a:ext cx="0" cy="0"/>
          <a:chOff x="0" y="0"/>
          <a:chExt cx="0" cy="0"/>
        </a:xfrm>
      </p:grpSpPr>
      <p:sp>
        <p:nvSpPr>
          <p:cNvPr id="1165" name="Shape 1165"/>
          <p:cNvSpPr txBox="1"/>
          <p:nvPr>
            <p:ph type="title"/>
          </p:nvPr>
        </p:nvSpPr>
        <p:spPr>
          <a:xfrm>
            <a:off x="628650" y="273844"/>
            <a:ext cx="7886700" cy="994172"/>
          </a:xfrm>
          <a:prstGeom prst="rect">
            <a:avLst/>
          </a:prstGeom>
          <a:noFill/>
          <a:ln>
            <a:noFill/>
          </a:ln>
        </p:spPr>
        <p:txBody>
          <a:bodyPr anchorCtr="0" anchor="b" bIns="91425" lIns="91425" rIns="91425" wrap="square" tIns="91425">
            <a:noAutofit/>
          </a:bodyPr>
          <a:lstStyle/>
          <a:p>
            <a:pPr indent="-190500" lvl="0" marL="0" marR="0" rtl="0" algn="l">
              <a:lnSpc>
                <a:spcPct val="90000"/>
              </a:lnSpc>
              <a:spcBef>
                <a:spcPts val="0"/>
              </a:spcBef>
              <a:buClr>
                <a:schemeClr val="dk1"/>
              </a:buClr>
              <a:buSzPct val="100000"/>
              <a:buFont typeface="Cambria"/>
              <a:buNone/>
            </a:pPr>
            <a:r>
              <a:rPr b="0" i="0" lang="en-US" sz="3000" u="sng" cap="none" strike="noStrike">
                <a:solidFill>
                  <a:schemeClr val="dk1"/>
                </a:solidFill>
                <a:latin typeface="Cambria"/>
                <a:ea typeface="Cambria"/>
                <a:cs typeface="Cambria"/>
                <a:sym typeface="Cambria"/>
              </a:rPr>
              <a:t>Convolution Layer (conv)</a:t>
            </a:r>
          </a:p>
        </p:txBody>
      </p:sp>
      <p:sp>
        <p:nvSpPr>
          <p:cNvPr id="1166" name="Shape 1166"/>
          <p:cNvSpPr txBox="1"/>
          <p:nvPr>
            <p:ph idx="12" type="sldNum"/>
          </p:nvPr>
        </p:nvSpPr>
        <p:spPr>
          <a:xfrm>
            <a:off x="6457950" y="4767263"/>
            <a:ext cx="2057400" cy="273844"/>
          </a:xfrm>
          <a:prstGeom prst="rect">
            <a:avLst/>
          </a:prstGeom>
          <a:noFill/>
          <a:ln>
            <a:noFill/>
          </a:ln>
        </p:spPr>
        <p:txBody>
          <a:bodyPr anchorCtr="0" anchor="ctr" bIns="91425" lIns="91425" rIns="91425" wrap="square" tIns="91425">
            <a:noAutofit/>
          </a:bodyPr>
          <a:lstStyle/>
          <a:p>
            <a:pPr indent="-57150" lvl="0" marL="0" marR="0" rtl="0" algn="r">
              <a:spcBef>
                <a:spcPts val="0"/>
              </a:spcBef>
              <a:buClr>
                <a:srgbClr val="888888"/>
              </a:buClr>
              <a:buSzPct val="100000"/>
              <a:buFont typeface="Cambria"/>
              <a:buNone/>
            </a:pPr>
            <a:fld id="{00000000-1234-1234-1234-123412341234}" type="slidenum">
              <a:rPr b="0" i="0" lang="en-US" sz="900" u="none" cap="none" strike="noStrike">
                <a:solidFill>
                  <a:srgbClr val="888888"/>
                </a:solidFill>
                <a:latin typeface="Cambria"/>
                <a:ea typeface="Cambria"/>
                <a:cs typeface="Cambria"/>
                <a:sym typeface="Cambria"/>
              </a:rPr>
              <a:t>‹#›</a:t>
            </a:fld>
          </a:p>
        </p:txBody>
      </p:sp>
      <p:pic>
        <p:nvPicPr>
          <p:cNvPr id="1167" name="Shape 1167"/>
          <p:cNvPicPr preferRelativeResize="0"/>
          <p:nvPr/>
        </p:nvPicPr>
        <p:blipFill rotWithShape="1">
          <a:blip r:embed="rId3">
            <a:alphaModFix/>
          </a:blip>
          <a:srcRect b="0" l="0" r="27329" t="0"/>
          <a:stretch/>
        </p:blipFill>
        <p:spPr>
          <a:xfrm>
            <a:off x="457200" y="1901400"/>
            <a:ext cx="1240485" cy="3050966"/>
          </a:xfrm>
          <a:prstGeom prst="rect">
            <a:avLst/>
          </a:prstGeom>
          <a:noFill/>
          <a:ln>
            <a:noFill/>
          </a:ln>
        </p:spPr>
      </p:pic>
      <p:sp>
        <p:nvSpPr>
          <p:cNvPr id="1168" name="Shape 1168"/>
          <p:cNvSpPr txBox="1"/>
          <p:nvPr/>
        </p:nvSpPr>
        <p:spPr>
          <a:xfrm>
            <a:off x="1639000" y="2243950"/>
            <a:ext cx="490500" cy="402600"/>
          </a:xfrm>
          <a:prstGeom prst="rect">
            <a:avLst/>
          </a:prstGeom>
          <a:noFill/>
          <a:ln>
            <a:noFill/>
          </a:ln>
        </p:spPr>
        <p:txBody>
          <a:bodyPr anchorCtr="0" anchor="t" bIns="91425" lIns="91425" rIns="91425" wrap="square" tIns="91425">
            <a:noAutofit/>
          </a:bodyPr>
          <a:lstStyle/>
          <a:p>
            <a:pPr indent="-101600" lvl="0" marL="0" marR="0" rtl="0" algn="l">
              <a:spcBef>
                <a:spcPts val="0"/>
              </a:spcBef>
              <a:buClr>
                <a:schemeClr val="dk1"/>
              </a:buClr>
              <a:buSzPct val="100000"/>
              <a:buFont typeface="Cambria"/>
              <a:buNone/>
            </a:pPr>
            <a:r>
              <a:rPr b="1" i="0" lang="en-US" sz="1600" u="none" cap="none" strike="noStrike">
                <a:solidFill>
                  <a:schemeClr val="dk1"/>
                </a:solidFill>
                <a:latin typeface="Cambria"/>
                <a:ea typeface="Cambria"/>
                <a:cs typeface="Cambria"/>
                <a:sym typeface="Cambria"/>
              </a:rPr>
              <a:t>32</a:t>
            </a:r>
          </a:p>
        </p:txBody>
      </p:sp>
      <p:grpSp>
        <p:nvGrpSpPr>
          <p:cNvPr id="1169" name="Shape 1169"/>
          <p:cNvGrpSpPr/>
          <p:nvPr/>
        </p:nvGrpSpPr>
        <p:grpSpPr>
          <a:xfrm>
            <a:off x="2255009" y="1716000"/>
            <a:ext cx="1964365" cy="1399500"/>
            <a:chOff x="2260334" y="3744100"/>
            <a:chExt cx="1964365" cy="1399500"/>
          </a:xfrm>
        </p:grpSpPr>
        <p:sp>
          <p:nvSpPr>
            <p:cNvPr id="1170" name="Shape 1170"/>
            <p:cNvSpPr txBox="1"/>
            <p:nvPr/>
          </p:nvSpPr>
          <p:spPr>
            <a:xfrm>
              <a:off x="2260334" y="3744100"/>
              <a:ext cx="913800" cy="1399500"/>
            </a:xfrm>
            <a:prstGeom prst="rect">
              <a:avLst/>
            </a:prstGeom>
            <a:noFill/>
            <a:ln>
              <a:noFill/>
            </a:ln>
          </p:spPr>
          <p:txBody>
            <a:bodyPr anchorCtr="0" anchor="t" bIns="91425" lIns="91425" rIns="91425" wrap="square" tIns="91425">
              <a:noAutofit/>
            </a:bodyPr>
            <a:lstStyle/>
            <a:p>
              <a:pPr indent="-114300" lvl="0" marL="0" marR="0" rtl="0" algn="l">
                <a:spcBef>
                  <a:spcPts val="0"/>
                </a:spcBef>
                <a:spcAft>
                  <a:spcPts val="0"/>
                </a:spcAft>
                <a:buClr>
                  <a:srgbClr val="DD7E6B"/>
                </a:buClr>
                <a:buSzPct val="100000"/>
                <a:buFont typeface="Cambria"/>
                <a:buNone/>
              </a:pPr>
              <a:r>
                <a:rPr b="0" i="0" lang="en-US" sz="1800" u="none" cap="none" strike="noStrike">
                  <a:solidFill>
                    <a:srgbClr val="DD7E6B"/>
                  </a:solidFill>
                  <a:latin typeface="Cambria"/>
                  <a:ea typeface="Cambria"/>
                  <a:cs typeface="Cambria"/>
                  <a:sym typeface="Cambria"/>
                </a:rPr>
                <a:t>input</a:t>
              </a:r>
            </a:p>
            <a:p>
              <a:pPr indent="-114300" lvl="0" marL="0" marR="0" rtl="0" algn="l">
                <a:spcBef>
                  <a:spcPts val="0"/>
                </a:spcBef>
                <a:spcAft>
                  <a:spcPts val="0"/>
                </a:spcAft>
                <a:buClr>
                  <a:srgbClr val="A4C2F4"/>
                </a:buClr>
                <a:buSzPct val="100000"/>
                <a:buFont typeface="Cambria"/>
                <a:buNone/>
              </a:pPr>
              <a:r>
                <a:rPr b="1" i="0" lang="en-US" sz="1800" u="none" cap="none" strike="noStrike">
                  <a:solidFill>
                    <a:srgbClr val="A4C2F4"/>
                  </a:solidFill>
                  <a:latin typeface="Cambria"/>
                  <a:ea typeface="Cambria"/>
                  <a:cs typeface="Cambria"/>
                  <a:sym typeface="Cambria"/>
                </a:rPr>
                <a:t>filters</a:t>
              </a:r>
            </a:p>
            <a:p>
              <a:pPr indent="-114300" lvl="0" marL="0" marR="0" rtl="0" algn="l">
                <a:spcBef>
                  <a:spcPts val="0"/>
                </a:spcBef>
                <a:spcAft>
                  <a:spcPts val="0"/>
                </a:spcAft>
                <a:buClr>
                  <a:srgbClr val="6AA84F"/>
                </a:buClr>
                <a:buSzPct val="100000"/>
                <a:buFont typeface="Cambria"/>
                <a:buNone/>
              </a:pPr>
              <a:r>
                <a:rPr b="0" i="0" lang="en-US" sz="1800" u="none" cap="none" strike="noStrike">
                  <a:solidFill>
                    <a:srgbClr val="6AA84F"/>
                  </a:solidFill>
                  <a:latin typeface="Cambria"/>
                  <a:ea typeface="Cambria"/>
                  <a:cs typeface="Cambria"/>
                  <a:sym typeface="Cambria"/>
                </a:rPr>
                <a:t>bias</a:t>
              </a:r>
            </a:p>
            <a:p>
              <a:pPr indent="-114300" lvl="0" marL="0" marR="0" rtl="0" algn="l">
                <a:spcBef>
                  <a:spcPts val="0"/>
                </a:spcBef>
                <a:buClr>
                  <a:srgbClr val="999999"/>
                </a:buClr>
                <a:buSzPct val="100000"/>
                <a:buFont typeface="Cambria"/>
                <a:buNone/>
              </a:pPr>
              <a:r>
                <a:rPr b="0" i="0" lang="en-US" sz="1800" u="none" cap="none" strike="noStrike">
                  <a:solidFill>
                    <a:srgbClr val="999999"/>
                  </a:solidFill>
                  <a:latin typeface="Cambria"/>
                  <a:ea typeface="Cambria"/>
                  <a:cs typeface="Cambria"/>
                  <a:sym typeface="Cambria"/>
                </a:rPr>
                <a:t>output</a:t>
              </a:r>
            </a:p>
          </p:txBody>
        </p:sp>
        <p:sp>
          <p:nvSpPr>
            <p:cNvPr id="1171" name="Shape 1171"/>
            <p:cNvSpPr txBox="1"/>
            <p:nvPr/>
          </p:nvSpPr>
          <p:spPr>
            <a:xfrm>
              <a:off x="2880699" y="3744100"/>
              <a:ext cx="1344000" cy="1399500"/>
            </a:xfrm>
            <a:prstGeom prst="rect">
              <a:avLst/>
            </a:prstGeom>
            <a:noFill/>
            <a:ln>
              <a:noFill/>
            </a:ln>
          </p:spPr>
          <p:txBody>
            <a:bodyPr anchorCtr="0" anchor="t" bIns="91425" lIns="91425" rIns="91425" wrap="square" tIns="91425">
              <a:noAutofit/>
            </a:bodyPr>
            <a:lstStyle/>
            <a:p>
              <a:pPr indent="-114300" lvl="0" marL="0" marR="0" rtl="0" algn="r">
                <a:spcBef>
                  <a:spcPts val="0"/>
                </a:spcBef>
                <a:spcAft>
                  <a:spcPts val="0"/>
                </a:spcAft>
                <a:buClr>
                  <a:schemeClr val="dk1"/>
                </a:buClr>
                <a:buSzPct val="100000"/>
                <a:buFont typeface="Cambria"/>
                <a:buNone/>
              </a:pPr>
              <a:r>
                <a:rPr b="0" i="0" lang="en-US" sz="1800" u="none" cap="none" strike="noStrike">
                  <a:solidFill>
                    <a:schemeClr val="dk1"/>
                  </a:solidFill>
                  <a:latin typeface="Cambria"/>
                  <a:ea typeface="Cambria"/>
                  <a:cs typeface="Cambria"/>
                  <a:sym typeface="Cambria"/>
                </a:rPr>
                <a:t>3x32x32</a:t>
              </a:r>
            </a:p>
            <a:p>
              <a:pPr indent="-114300" lvl="0" marL="0" marR="0" rtl="0" algn="r">
                <a:spcBef>
                  <a:spcPts val="0"/>
                </a:spcBef>
                <a:spcAft>
                  <a:spcPts val="0"/>
                </a:spcAft>
                <a:buClr>
                  <a:schemeClr val="dk1"/>
                </a:buClr>
                <a:buSzPct val="100000"/>
                <a:buFont typeface="Cambria"/>
                <a:buNone/>
              </a:pPr>
              <a:r>
                <a:rPr b="1" i="0" lang="en-US" sz="1800" u="none" cap="none" strike="noStrike">
                  <a:solidFill>
                    <a:schemeClr val="dk1"/>
                  </a:solidFill>
                  <a:latin typeface="Cambria"/>
                  <a:ea typeface="Cambria"/>
                  <a:cs typeface="Cambria"/>
                  <a:sym typeface="Cambria"/>
                </a:rPr>
                <a:t>6</a:t>
              </a:r>
              <a:r>
                <a:rPr b="0" i="0" lang="en-US" sz="1800" u="none" cap="none" strike="noStrike">
                  <a:solidFill>
                    <a:schemeClr val="dk1"/>
                  </a:solidFill>
                  <a:latin typeface="Cambria"/>
                  <a:ea typeface="Cambria"/>
                  <a:cs typeface="Cambria"/>
                  <a:sym typeface="Cambria"/>
                </a:rPr>
                <a:t>x3x5x5</a:t>
              </a:r>
            </a:p>
            <a:p>
              <a:pPr indent="-114300" lvl="0" marL="0" marR="0" rtl="0" algn="r">
                <a:spcBef>
                  <a:spcPts val="0"/>
                </a:spcBef>
                <a:spcAft>
                  <a:spcPts val="0"/>
                </a:spcAft>
                <a:buClr>
                  <a:schemeClr val="dk1"/>
                </a:buClr>
                <a:buSzPct val="100000"/>
                <a:buFont typeface="Cambria"/>
                <a:buNone/>
              </a:pPr>
              <a:r>
                <a:rPr b="1" i="0" lang="en-US" sz="1800" u="none" cap="none" strike="noStrike">
                  <a:solidFill>
                    <a:schemeClr val="dk1"/>
                  </a:solidFill>
                  <a:latin typeface="Cambria"/>
                  <a:ea typeface="Cambria"/>
                  <a:cs typeface="Cambria"/>
                  <a:sym typeface="Cambria"/>
                </a:rPr>
                <a:t>6</a:t>
              </a:r>
            </a:p>
            <a:p>
              <a:pPr indent="-114300" lvl="0" marL="0" marR="0" rtl="0" algn="r">
                <a:spcBef>
                  <a:spcPts val="0"/>
                </a:spcBef>
                <a:buClr>
                  <a:schemeClr val="dk1"/>
                </a:buClr>
                <a:buSzPct val="100000"/>
                <a:buFont typeface="Cambria"/>
                <a:buNone/>
              </a:pPr>
              <a:r>
                <a:rPr b="1" i="0" lang="en-US" sz="1800" u="none" cap="none" strike="noStrike">
                  <a:solidFill>
                    <a:schemeClr val="dk1"/>
                  </a:solidFill>
                  <a:latin typeface="Cambria"/>
                  <a:ea typeface="Cambria"/>
                  <a:cs typeface="Cambria"/>
                  <a:sym typeface="Cambria"/>
                </a:rPr>
                <a:t>6</a:t>
              </a:r>
              <a:r>
                <a:rPr b="0" i="0" lang="en-US" sz="1800" u="none" cap="none" strike="noStrike">
                  <a:solidFill>
                    <a:schemeClr val="dk1"/>
                  </a:solidFill>
                  <a:latin typeface="Cambria"/>
                  <a:ea typeface="Cambria"/>
                  <a:cs typeface="Cambria"/>
                  <a:sym typeface="Cambria"/>
                </a:rPr>
                <a:t>x28x28</a:t>
              </a:r>
            </a:p>
          </p:txBody>
        </p:sp>
      </p:grpSp>
      <p:sp>
        <p:nvSpPr>
          <p:cNvPr id="1172" name="Shape 1172"/>
          <p:cNvSpPr txBox="1"/>
          <p:nvPr/>
        </p:nvSpPr>
        <p:spPr>
          <a:xfrm>
            <a:off x="6707350" y="1699925"/>
            <a:ext cx="1659000" cy="502500"/>
          </a:xfrm>
          <a:prstGeom prst="rect">
            <a:avLst/>
          </a:prstGeom>
          <a:noFill/>
          <a:ln>
            <a:noFill/>
          </a:ln>
        </p:spPr>
        <p:txBody>
          <a:bodyPr anchorCtr="0" anchor="t" bIns="91425" lIns="91425" rIns="91425" wrap="square" tIns="91425">
            <a:noAutofit/>
          </a:bodyPr>
          <a:lstStyle/>
          <a:p>
            <a:pPr indent="-114300" lvl="0" marL="0" marR="0" rtl="0" algn="ctr">
              <a:spcBef>
                <a:spcPts val="0"/>
              </a:spcBef>
              <a:buClr>
                <a:schemeClr val="dk1"/>
              </a:buClr>
              <a:buSzPct val="100000"/>
              <a:buFont typeface="Cambria"/>
              <a:buNone/>
            </a:pPr>
            <a:r>
              <a:rPr b="0" i="0" lang="en-US" sz="1800" u="none" cap="none" strike="noStrike">
                <a:solidFill>
                  <a:schemeClr val="dk1"/>
                </a:solidFill>
                <a:latin typeface="Cambria"/>
                <a:ea typeface="Cambria"/>
                <a:cs typeface="Cambria"/>
                <a:sym typeface="Cambria"/>
              </a:rPr>
              <a:t>feature maps</a:t>
            </a:r>
          </a:p>
        </p:txBody>
      </p:sp>
      <p:sp>
        <p:nvSpPr>
          <p:cNvPr id="1173" name="Shape 1173"/>
          <p:cNvSpPr txBox="1"/>
          <p:nvPr/>
        </p:nvSpPr>
        <p:spPr>
          <a:xfrm>
            <a:off x="499875" y="1168500"/>
            <a:ext cx="8056800" cy="502500"/>
          </a:xfrm>
          <a:prstGeom prst="rect">
            <a:avLst/>
          </a:prstGeom>
          <a:noFill/>
          <a:ln>
            <a:noFill/>
          </a:ln>
        </p:spPr>
        <p:txBody>
          <a:bodyPr anchorCtr="0" anchor="t" bIns="91425" lIns="91425" rIns="91425" wrap="square" tIns="91425">
            <a:noAutofit/>
          </a:bodyPr>
          <a:lstStyle/>
          <a:p>
            <a:pPr indent="-114300" lvl="0" marL="0" marR="0" rtl="0" algn="l">
              <a:spcBef>
                <a:spcPts val="0"/>
              </a:spcBef>
              <a:buClr>
                <a:schemeClr val="dk1"/>
              </a:buClr>
              <a:buSzPct val="100000"/>
              <a:buFont typeface="Cambria"/>
              <a:buNone/>
            </a:pPr>
            <a:r>
              <a:rPr b="0" i="0" lang="en-US" sz="1800" u="none" cap="none" strike="noStrike">
                <a:solidFill>
                  <a:schemeClr val="dk1"/>
                </a:solidFill>
                <a:latin typeface="Cambria"/>
                <a:ea typeface="Cambria"/>
                <a:cs typeface="Cambria"/>
                <a:sym typeface="Cambria"/>
              </a:rPr>
              <a:t>Convolution layers have multiple </a:t>
            </a:r>
            <a:r>
              <a:rPr b="1" i="0" lang="en-US" sz="1800" u="none" cap="none" strike="noStrike">
                <a:solidFill>
                  <a:schemeClr val="dk1"/>
                </a:solidFill>
                <a:latin typeface="Cambria"/>
                <a:ea typeface="Cambria"/>
                <a:cs typeface="Cambria"/>
                <a:sym typeface="Cambria"/>
              </a:rPr>
              <a:t>filters</a:t>
            </a:r>
            <a:r>
              <a:rPr b="0" i="0" lang="en-US" sz="1800" u="none" cap="none" strike="noStrike">
                <a:solidFill>
                  <a:schemeClr val="dk1"/>
                </a:solidFill>
                <a:latin typeface="Cambria"/>
                <a:ea typeface="Cambria"/>
                <a:cs typeface="Cambria"/>
                <a:sym typeface="Cambria"/>
              </a:rPr>
              <a:t> for more modeling capacity</a:t>
            </a:r>
          </a:p>
        </p:txBody>
      </p:sp>
      <p:pic>
        <p:nvPicPr>
          <p:cNvPr id="1174" name="Shape 1174"/>
          <p:cNvPicPr preferRelativeResize="0"/>
          <p:nvPr/>
        </p:nvPicPr>
        <p:blipFill rotWithShape="1">
          <a:blip r:embed="rId4">
            <a:alphaModFix/>
          </a:blip>
          <a:srcRect b="0" l="0" r="0" t="0"/>
          <a:stretch/>
        </p:blipFill>
        <p:spPr>
          <a:xfrm>
            <a:off x="6707347" y="2199933"/>
            <a:ext cx="1964244" cy="2661177"/>
          </a:xfrm>
          <a:prstGeom prst="rect">
            <a:avLst/>
          </a:prstGeom>
          <a:noFill/>
          <a:ln>
            <a:noFill/>
          </a:ln>
        </p:spPr>
      </p:pic>
      <p:cxnSp>
        <p:nvCxnSpPr>
          <p:cNvPr id="1175" name="Shape 1175"/>
          <p:cNvCxnSpPr/>
          <p:nvPr/>
        </p:nvCxnSpPr>
        <p:spPr>
          <a:xfrm>
            <a:off x="2333725" y="3288025"/>
            <a:ext cx="4051500" cy="0"/>
          </a:xfrm>
          <a:prstGeom prst="straightConnector1">
            <a:avLst/>
          </a:prstGeom>
          <a:noFill/>
          <a:ln cap="flat" cmpd="sng" w="19050">
            <a:solidFill>
              <a:srgbClr val="000000"/>
            </a:solidFill>
            <a:prstDash val="solid"/>
            <a:round/>
            <a:headEnd len="med" w="med" type="none"/>
            <a:tailEnd len="lg" w="lg" type="triangle"/>
          </a:ln>
        </p:spPr>
      </p:cxnSp>
      <p:sp>
        <p:nvSpPr>
          <p:cNvPr id="1176" name="Shape 1176"/>
          <p:cNvSpPr txBox="1"/>
          <p:nvPr/>
        </p:nvSpPr>
        <p:spPr>
          <a:xfrm>
            <a:off x="2224703" y="3321719"/>
            <a:ext cx="2478000" cy="502500"/>
          </a:xfrm>
          <a:prstGeom prst="rect">
            <a:avLst/>
          </a:prstGeom>
          <a:noFill/>
          <a:ln>
            <a:noFill/>
          </a:ln>
        </p:spPr>
        <p:txBody>
          <a:bodyPr anchorCtr="0" anchor="t" bIns="91425" lIns="91425" rIns="91425" wrap="square" tIns="91425">
            <a:noAutofit/>
          </a:bodyPr>
          <a:lstStyle/>
          <a:p>
            <a:pPr indent="-114300" lvl="0" marL="0" marR="0" rtl="0" algn="l">
              <a:spcBef>
                <a:spcPts val="0"/>
              </a:spcBef>
              <a:buClr>
                <a:schemeClr val="dk1"/>
              </a:buClr>
              <a:buSzPct val="100000"/>
              <a:buFont typeface="Cambria"/>
              <a:buNone/>
            </a:pPr>
            <a:r>
              <a:rPr b="1" i="0" lang="en-US" sz="1800" u="none" cap="none" strike="noStrike">
                <a:solidFill>
                  <a:schemeClr val="dk1"/>
                </a:solidFill>
                <a:latin typeface="Cambria"/>
                <a:ea typeface="Cambria"/>
                <a:cs typeface="Cambria"/>
                <a:sym typeface="Cambria"/>
              </a:rPr>
              <a:t>Convolution Layer</a:t>
            </a:r>
          </a:p>
        </p:txBody>
      </p:sp>
      <p:sp>
        <p:nvSpPr>
          <p:cNvPr id="1177" name="Shape 1177"/>
          <p:cNvSpPr txBox="1"/>
          <p:nvPr/>
        </p:nvSpPr>
        <p:spPr>
          <a:xfrm>
            <a:off x="5800725" y="4785400"/>
            <a:ext cx="2984700" cy="322500"/>
          </a:xfrm>
          <a:prstGeom prst="rect">
            <a:avLst/>
          </a:prstGeom>
          <a:noFill/>
          <a:ln>
            <a:noFill/>
          </a:ln>
        </p:spPr>
        <p:txBody>
          <a:bodyPr anchorCtr="0" anchor="ctr" bIns="91425" lIns="91425" rIns="91425" wrap="square" tIns="91425">
            <a:noAutofit/>
          </a:bodyPr>
          <a:lstStyle/>
          <a:p>
            <a:pPr indent="-76200" lvl="0" marL="0" marR="0" rtl="0" algn="r">
              <a:spcBef>
                <a:spcPts val="0"/>
              </a:spcBef>
              <a:buClr>
                <a:schemeClr val="dk1"/>
              </a:buClr>
              <a:buSzPct val="100000"/>
              <a:buFont typeface="Cambria"/>
              <a:buNone/>
            </a:pPr>
            <a:r>
              <a:rPr b="0" i="1" lang="en-US" sz="1200" u="none" cap="none" strike="noStrike">
                <a:solidFill>
                  <a:schemeClr val="dk1"/>
                </a:solidFill>
                <a:latin typeface="Cambria"/>
                <a:ea typeface="Cambria"/>
                <a:cs typeface="Cambria"/>
                <a:sym typeface="Cambria"/>
              </a:rPr>
              <a:t>[figure adapted from A. Karpathy]</a:t>
            </a: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1" name="Shape 1181"/>
        <p:cNvGrpSpPr/>
        <p:nvPr/>
      </p:nvGrpSpPr>
      <p:grpSpPr>
        <a:xfrm>
          <a:off x="0" y="0"/>
          <a:ext cx="0" cy="0"/>
          <a:chOff x="0" y="0"/>
          <a:chExt cx="0" cy="0"/>
        </a:xfrm>
      </p:grpSpPr>
      <p:sp>
        <p:nvSpPr>
          <p:cNvPr id="1182" name="Shape 1182"/>
          <p:cNvSpPr txBox="1"/>
          <p:nvPr>
            <p:ph type="title"/>
          </p:nvPr>
        </p:nvSpPr>
        <p:spPr>
          <a:xfrm>
            <a:off x="628650" y="273844"/>
            <a:ext cx="7886700" cy="994172"/>
          </a:xfrm>
          <a:prstGeom prst="rect">
            <a:avLst/>
          </a:prstGeom>
          <a:noFill/>
          <a:ln>
            <a:noFill/>
          </a:ln>
        </p:spPr>
        <p:txBody>
          <a:bodyPr anchorCtr="0" anchor="b" bIns="91425" lIns="91425" rIns="91425" wrap="square" tIns="91425">
            <a:noAutofit/>
          </a:bodyPr>
          <a:lstStyle/>
          <a:p>
            <a:pPr indent="-209550" lvl="0" marL="0" marR="0" rtl="0" algn="l">
              <a:lnSpc>
                <a:spcPct val="90000"/>
              </a:lnSpc>
              <a:spcBef>
                <a:spcPts val="0"/>
              </a:spcBef>
              <a:buClr>
                <a:schemeClr val="dk1"/>
              </a:buClr>
              <a:buSzPct val="110000"/>
              <a:buFont typeface="Cambria"/>
              <a:buNone/>
            </a:pPr>
            <a:r>
              <a:rPr b="0" i="0" lang="en-US" sz="3000" u="sng" cap="none" strike="noStrike">
                <a:solidFill>
                  <a:schemeClr val="dk1"/>
                </a:solidFill>
                <a:latin typeface="Cambria"/>
                <a:ea typeface="Cambria"/>
                <a:cs typeface="Cambria"/>
                <a:sym typeface="Cambria"/>
              </a:rPr>
              <a:t>Pooling (p</a:t>
            </a:r>
            <a:r>
              <a:rPr b="0" i="0" lang="en-US" sz="3300" u="sng" cap="none" strike="noStrike">
                <a:solidFill>
                  <a:schemeClr val="dk1"/>
                </a:solidFill>
                <a:latin typeface="Cambria"/>
                <a:ea typeface="Cambria"/>
                <a:cs typeface="Cambria"/>
                <a:sym typeface="Cambria"/>
              </a:rPr>
              <a:t>ool)</a:t>
            </a:r>
          </a:p>
        </p:txBody>
      </p:sp>
      <p:sp>
        <p:nvSpPr>
          <p:cNvPr id="1183" name="Shape 1183"/>
          <p:cNvSpPr txBox="1"/>
          <p:nvPr>
            <p:ph idx="12" type="sldNum"/>
          </p:nvPr>
        </p:nvSpPr>
        <p:spPr>
          <a:xfrm>
            <a:off x="6457950" y="4767263"/>
            <a:ext cx="2057400" cy="273844"/>
          </a:xfrm>
          <a:prstGeom prst="rect">
            <a:avLst/>
          </a:prstGeom>
          <a:noFill/>
          <a:ln>
            <a:noFill/>
          </a:ln>
        </p:spPr>
        <p:txBody>
          <a:bodyPr anchorCtr="0" anchor="ctr" bIns="91425" lIns="91425" rIns="91425" wrap="square" tIns="91425">
            <a:noAutofit/>
          </a:bodyPr>
          <a:lstStyle/>
          <a:p>
            <a:pPr indent="-57150" lvl="0" marL="0" marR="0" rtl="0" algn="r">
              <a:spcBef>
                <a:spcPts val="0"/>
              </a:spcBef>
              <a:buClr>
                <a:srgbClr val="888888"/>
              </a:buClr>
              <a:buSzPct val="100000"/>
              <a:buFont typeface="Cambria"/>
              <a:buNone/>
            </a:pPr>
            <a:fld id="{00000000-1234-1234-1234-123412341234}" type="slidenum">
              <a:rPr b="0" i="0" lang="en-US" sz="900" u="none" cap="none" strike="noStrike">
                <a:solidFill>
                  <a:srgbClr val="888888"/>
                </a:solidFill>
                <a:latin typeface="Cambria"/>
                <a:ea typeface="Cambria"/>
                <a:cs typeface="Cambria"/>
                <a:sym typeface="Cambria"/>
              </a:rPr>
              <a:t>‹#›</a:t>
            </a:fld>
          </a:p>
        </p:txBody>
      </p:sp>
      <p:sp>
        <p:nvSpPr>
          <p:cNvPr id="1184" name="Shape 1184"/>
          <p:cNvSpPr txBox="1"/>
          <p:nvPr>
            <p:ph idx="4294967295" type="subTitle"/>
          </p:nvPr>
        </p:nvSpPr>
        <p:spPr>
          <a:xfrm>
            <a:off x="648545" y="1378970"/>
            <a:ext cx="4287838" cy="3379787"/>
          </a:xfrm>
          <a:prstGeom prst="rect">
            <a:avLst/>
          </a:prstGeom>
          <a:noFill/>
          <a:ln>
            <a:noFill/>
          </a:ln>
        </p:spPr>
        <p:txBody>
          <a:bodyPr anchorCtr="0" anchor="t" bIns="91425" lIns="91425" rIns="91425" wrap="square" tIns="91425">
            <a:noAutofit/>
          </a:bodyPr>
          <a:lstStyle/>
          <a:p>
            <a:pPr indent="-285750" lvl="0" marL="171450" marR="0" rtl="0" algn="l">
              <a:lnSpc>
                <a:spcPct val="90000"/>
              </a:lnSpc>
              <a:spcBef>
                <a:spcPts val="0"/>
              </a:spcBef>
              <a:spcAft>
                <a:spcPts val="0"/>
              </a:spcAft>
              <a:buClr>
                <a:schemeClr val="dk1"/>
              </a:buClr>
              <a:buSzPct val="100000"/>
              <a:buFont typeface="Arial"/>
              <a:buNone/>
            </a:pPr>
            <a:r>
              <a:rPr b="0" i="0" lang="en-US" sz="1800" u="none" cap="none" strike="noStrike">
                <a:solidFill>
                  <a:schemeClr val="dk1"/>
                </a:solidFill>
                <a:latin typeface="Cambria"/>
                <a:ea typeface="Cambria"/>
                <a:cs typeface="Cambria"/>
                <a:sym typeface="Cambria"/>
              </a:rPr>
              <a:t>Spatial summary by computing</a:t>
            </a:r>
            <a:br>
              <a:rPr b="0" i="0" lang="en-US" sz="1800" u="none" cap="none" strike="noStrike">
                <a:solidFill>
                  <a:schemeClr val="dk1"/>
                </a:solidFill>
                <a:latin typeface="Cambria"/>
                <a:ea typeface="Cambria"/>
                <a:cs typeface="Cambria"/>
                <a:sym typeface="Cambria"/>
              </a:rPr>
            </a:br>
            <a:r>
              <a:rPr b="1" i="0" lang="en-US" sz="1800" u="none" cap="none" strike="noStrike">
                <a:solidFill>
                  <a:schemeClr val="dk1"/>
                </a:solidFill>
                <a:latin typeface="Cambria"/>
                <a:ea typeface="Cambria"/>
                <a:cs typeface="Cambria"/>
                <a:sym typeface="Cambria"/>
              </a:rPr>
              <a:t>operation</a:t>
            </a:r>
            <a:r>
              <a:rPr b="0" i="0" lang="en-US" sz="1800" u="none" cap="none" strike="noStrike">
                <a:solidFill>
                  <a:schemeClr val="dk1"/>
                </a:solidFill>
                <a:latin typeface="Cambria"/>
                <a:ea typeface="Cambria"/>
                <a:cs typeface="Cambria"/>
                <a:sym typeface="Cambria"/>
              </a:rPr>
              <a:t> over </a:t>
            </a:r>
            <a:r>
              <a:rPr b="1" i="0" lang="en-US" sz="1800" u="none" cap="none" strike="noStrike">
                <a:solidFill>
                  <a:schemeClr val="dk1"/>
                </a:solidFill>
                <a:latin typeface="Cambria"/>
                <a:ea typeface="Cambria"/>
                <a:cs typeface="Cambria"/>
                <a:sym typeface="Cambria"/>
              </a:rPr>
              <a:t>window</a:t>
            </a:r>
            <a:r>
              <a:rPr b="0" i="0" lang="en-US" sz="1800" u="none" cap="none" strike="noStrike">
                <a:solidFill>
                  <a:schemeClr val="dk1"/>
                </a:solidFill>
                <a:latin typeface="Cambria"/>
                <a:ea typeface="Cambria"/>
                <a:cs typeface="Cambria"/>
                <a:sym typeface="Cambria"/>
              </a:rPr>
              <a:t> with </a:t>
            </a:r>
            <a:r>
              <a:rPr b="1" i="0" lang="en-US" sz="1800" u="none" cap="none" strike="noStrike">
                <a:solidFill>
                  <a:schemeClr val="dk1"/>
                </a:solidFill>
                <a:latin typeface="Cambria"/>
                <a:ea typeface="Cambria"/>
                <a:cs typeface="Cambria"/>
                <a:sym typeface="Cambria"/>
              </a:rPr>
              <a:t>stride</a:t>
            </a:r>
          </a:p>
          <a:p>
            <a:pPr indent="-285750" lvl="0" marL="171450" marR="0" rtl="0" algn="l">
              <a:lnSpc>
                <a:spcPct val="90000"/>
              </a:lnSpc>
              <a:spcBef>
                <a:spcPts val="0"/>
              </a:spcBef>
              <a:spcAft>
                <a:spcPts val="0"/>
              </a:spcAft>
              <a:buClr>
                <a:schemeClr val="dk1"/>
              </a:buClr>
              <a:buSzPct val="100000"/>
              <a:buFont typeface="Arial"/>
              <a:buNone/>
            </a:pPr>
            <a:r>
              <a:t/>
            </a:r>
            <a:endParaRPr b="0" i="0" sz="1800" u="none" cap="none" strike="noStrike">
              <a:solidFill>
                <a:schemeClr val="dk1"/>
              </a:solidFill>
              <a:latin typeface="Cambria"/>
              <a:ea typeface="Cambria"/>
              <a:cs typeface="Cambria"/>
              <a:sym typeface="Cambria"/>
            </a:endParaRPr>
          </a:p>
          <a:p>
            <a:pPr indent="-342900" lvl="0" marL="457200" marR="0" rtl="0" algn="l">
              <a:lnSpc>
                <a:spcPct val="90000"/>
              </a:lnSpc>
              <a:spcBef>
                <a:spcPts val="0"/>
              </a:spcBef>
              <a:spcAft>
                <a:spcPts val="0"/>
              </a:spcAft>
              <a:buClr>
                <a:schemeClr val="dk1"/>
              </a:buClr>
              <a:buSzPct val="100000"/>
              <a:buFont typeface="Arial"/>
              <a:buChar char="-"/>
            </a:pPr>
            <a:r>
              <a:rPr b="0" i="0" lang="en-US" sz="1800" u="none" cap="none" strike="noStrike">
                <a:solidFill>
                  <a:schemeClr val="dk1"/>
                </a:solidFill>
                <a:latin typeface="Cambria"/>
                <a:ea typeface="Cambria"/>
                <a:cs typeface="Cambria"/>
                <a:sym typeface="Cambria"/>
              </a:rPr>
              <a:t>overlapping or non-overlapping</a:t>
            </a:r>
          </a:p>
          <a:p>
            <a:pPr indent="-285750" lvl="0" marL="171450" marR="0" rtl="0" algn="l">
              <a:lnSpc>
                <a:spcPct val="90000"/>
              </a:lnSpc>
              <a:spcBef>
                <a:spcPts val="0"/>
              </a:spcBef>
              <a:spcAft>
                <a:spcPts val="0"/>
              </a:spcAft>
              <a:buClr>
                <a:schemeClr val="dk1"/>
              </a:buClr>
              <a:buSzPct val="100000"/>
              <a:buFont typeface="Arial"/>
              <a:buNone/>
            </a:pPr>
            <a:r>
              <a:t/>
            </a:r>
            <a:endParaRPr b="0" i="0" sz="1800" u="none" cap="none" strike="noStrike">
              <a:solidFill>
                <a:schemeClr val="dk1"/>
              </a:solidFill>
              <a:latin typeface="Cambria"/>
              <a:ea typeface="Cambria"/>
              <a:cs typeface="Cambria"/>
              <a:sym typeface="Cambria"/>
            </a:endParaRPr>
          </a:p>
          <a:p>
            <a:pPr indent="-342900" lvl="0" marL="457200" marR="0" rtl="0" algn="l">
              <a:lnSpc>
                <a:spcPct val="90000"/>
              </a:lnSpc>
              <a:spcBef>
                <a:spcPts val="0"/>
              </a:spcBef>
              <a:spcAft>
                <a:spcPts val="0"/>
              </a:spcAft>
              <a:buClr>
                <a:schemeClr val="dk1"/>
              </a:buClr>
              <a:buSzPct val="100000"/>
              <a:buFont typeface="Arial"/>
              <a:buChar char="-"/>
            </a:pPr>
            <a:r>
              <a:rPr b="0" i="0" lang="en-US" sz="1800" u="none" cap="none" strike="noStrike">
                <a:solidFill>
                  <a:schemeClr val="dk1"/>
                </a:solidFill>
                <a:latin typeface="Cambria"/>
                <a:ea typeface="Cambria"/>
                <a:cs typeface="Cambria"/>
                <a:sym typeface="Cambria"/>
              </a:rPr>
              <a:t>separate across channels</a:t>
            </a:r>
          </a:p>
          <a:p>
            <a:pPr indent="-285750" lvl="0" marL="171450" marR="0" rtl="0" algn="l">
              <a:lnSpc>
                <a:spcPct val="90000"/>
              </a:lnSpc>
              <a:spcBef>
                <a:spcPts val="0"/>
              </a:spcBef>
              <a:spcAft>
                <a:spcPts val="0"/>
              </a:spcAft>
              <a:buClr>
                <a:schemeClr val="dk1"/>
              </a:buClr>
              <a:buSzPct val="100000"/>
              <a:buFont typeface="Arial"/>
              <a:buNone/>
            </a:pPr>
            <a:r>
              <a:t/>
            </a:r>
            <a:endParaRPr b="0" i="0" sz="1800" u="none" cap="none" strike="noStrike">
              <a:solidFill>
                <a:schemeClr val="dk1"/>
              </a:solidFill>
              <a:latin typeface="Cambria"/>
              <a:ea typeface="Cambria"/>
              <a:cs typeface="Cambria"/>
              <a:sym typeface="Cambria"/>
            </a:endParaRPr>
          </a:p>
          <a:p>
            <a:pPr indent="-342900" lvl="0" marL="457200" marR="0" rtl="0" algn="l">
              <a:lnSpc>
                <a:spcPct val="90000"/>
              </a:lnSpc>
              <a:spcBef>
                <a:spcPts val="0"/>
              </a:spcBef>
              <a:buClr>
                <a:schemeClr val="dk1"/>
              </a:buClr>
              <a:buSzPct val="100000"/>
              <a:buFont typeface="Arial"/>
              <a:buChar char="-"/>
            </a:pPr>
            <a:r>
              <a:rPr b="0" i="0" lang="en-US" sz="1800" u="none" cap="none" strike="noStrike">
                <a:solidFill>
                  <a:schemeClr val="dk1"/>
                </a:solidFill>
                <a:latin typeface="Cambria"/>
                <a:ea typeface="Cambria"/>
                <a:cs typeface="Cambria"/>
                <a:sym typeface="Cambria"/>
              </a:rPr>
              <a:t>Current fashion:</a:t>
            </a:r>
            <a:br>
              <a:rPr b="0" i="0" lang="en-US" sz="1800" u="none" cap="none" strike="noStrike">
                <a:solidFill>
                  <a:schemeClr val="dk1"/>
                </a:solidFill>
                <a:latin typeface="Cambria"/>
                <a:ea typeface="Cambria"/>
                <a:cs typeface="Cambria"/>
                <a:sym typeface="Cambria"/>
              </a:rPr>
            </a:br>
            <a:r>
              <a:rPr b="0" i="0" lang="en-US" sz="1800" u="none" cap="none" strike="noStrike">
                <a:solidFill>
                  <a:schemeClr val="dk1"/>
                </a:solidFill>
                <a:latin typeface="Cambria"/>
                <a:ea typeface="Cambria"/>
                <a:cs typeface="Cambria"/>
                <a:sym typeface="Cambria"/>
              </a:rPr>
              <a:t>3x3 max pooling</a:t>
            </a:r>
            <a:br>
              <a:rPr b="0" i="0" lang="en-US" sz="1800" u="none" cap="none" strike="noStrike">
                <a:solidFill>
                  <a:schemeClr val="dk1"/>
                </a:solidFill>
                <a:latin typeface="Cambria"/>
                <a:ea typeface="Cambria"/>
                <a:cs typeface="Cambria"/>
                <a:sym typeface="Cambria"/>
              </a:rPr>
            </a:br>
            <a:r>
              <a:rPr b="0" i="0" lang="en-US" sz="1800" u="none" cap="none" strike="noStrike">
                <a:solidFill>
                  <a:schemeClr val="dk1"/>
                </a:solidFill>
                <a:latin typeface="Cambria"/>
                <a:ea typeface="Cambria"/>
                <a:cs typeface="Cambria"/>
                <a:sym typeface="Cambria"/>
              </a:rPr>
              <a:t>with stride 2</a:t>
            </a:r>
          </a:p>
        </p:txBody>
      </p:sp>
      <p:grpSp>
        <p:nvGrpSpPr>
          <p:cNvPr id="1185" name="Shape 1185"/>
          <p:cNvGrpSpPr/>
          <p:nvPr/>
        </p:nvGrpSpPr>
        <p:grpSpPr>
          <a:xfrm>
            <a:off x="5160497" y="1378970"/>
            <a:ext cx="4200301" cy="2853340"/>
            <a:chOff x="3797300" y="1126613"/>
            <a:chExt cx="5240550" cy="3560000"/>
          </a:xfrm>
        </p:grpSpPr>
        <p:pic>
          <p:nvPicPr>
            <p:cNvPr id="1186" name="Shape 1186"/>
            <p:cNvPicPr preferRelativeResize="0"/>
            <p:nvPr/>
          </p:nvPicPr>
          <p:blipFill rotWithShape="1">
            <a:blip r:embed="rId3">
              <a:alphaModFix/>
            </a:blip>
            <a:srcRect b="0" l="0" r="0" t="0"/>
            <a:stretch/>
          </p:blipFill>
          <p:spPr>
            <a:xfrm>
              <a:off x="4047451" y="1838063"/>
              <a:ext cx="2056893" cy="2076352"/>
            </a:xfrm>
            <a:prstGeom prst="rect">
              <a:avLst/>
            </a:prstGeom>
            <a:noFill/>
            <a:ln>
              <a:noFill/>
            </a:ln>
          </p:spPr>
        </p:pic>
        <p:pic>
          <p:nvPicPr>
            <p:cNvPr id="1187" name="Shape 1187"/>
            <p:cNvPicPr preferRelativeResize="0"/>
            <p:nvPr/>
          </p:nvPicPr>
          <p:blipFill rotWithShape="1">
            <a:blip r:embed="rId4">
              <a:alphaModFix/>
            </a:blip>
            <a:srcRect b="0" l="0" r="0" t="0"/>
            <a:stretch/>
          </p:blipFill>
          <p:spPr>
            <a:xfrm>
              <a:off x="7165084" y="1520222"/>
              <a:ext cx="1186581" cy="1246046"/>
            </a:xfrm>
            <a:prstGeom prst="rect">
              <a:avLst/>
            </a:prstGeom>
            <a:noFill/>
            <a:ln>
              <a:noFill/>
            </a:ln>
          </p:spPr>
        </p:pic>
        <p:pic>
          <p:nvPicPr>
            <p:cNvPr id="1188" name="Shape 1188"/>
            <p:cNvPicPr preferRelativeResize="0"/>
            <p:nvPr/>
          </p:nvPicPr>
          <p:blipFill rotWithShape="1">
            <a:blip r:embed="rId5">
              <a:alphaModFix/>
            </a:blip>
            <a:srcRect b="0" l="0" r="0" t="0"/>
            <a:stretch/>
          </p:blipFill>
          <p:spPr>
            <a:xfrm>
              <a:off x="7165073" y="3046910"/>
              <a:ext cx="1186581" cy="1246009"/>
            </a:xfrm>
            <a:prstGeom prst="rect">
              <a:avLst/>
            </a:prstGeom>
            <a:noFill/>
            <a:ln>
              <a:noFill/>
            </a:ln>
          </p:spPr>
        </p:pic>
        <p:sp>
          <p:nvSpPr>
            <p:cNvPr id="1189" name="Shape 1189"/>
            <p:cNvSpPr txBox="1"/>
            <p:nvPr/>
          </p:nvSpPr>
          <p:spPr>
            <a:xfrm>
              <a:off x="3797300" y="1435988"/>
              <a:ext cx="2558400" cy="393600"/>
            </a:xfrm>
            <a:prstGeom prst="rect">
              <a:avLst/>
            </a:prstGeom>
            <a:noFill/>
            <a:ln>
              <a:noFill/>
            </a:ln>
          </p:spPr>
          <p:txBody>
            <a:bodyPr anchorCtr="0" anchor="ctr" bIns="91425" lIns="91425" rIns="91425" wrap="square" tIns="91425">
              <a:noAutofit/>
            </a:bodyPr>
            <a:lstStyle/>
            <a:p>
              <a:pPr indent="-114300" lvl="0" marL="0" marR="0" rtl="0" algn="ctr">
                <a:spcBef>
                  <a:spcPts val="0"/>
                </a:spcBef>
                <a:buClr>
                  <a:schemeClr val="dk1"/>
                </a:buClr>
                <a:buSzPct val="100000"/>
                <a:buFont typeface="Cambria"/>
                <a:buNone/>
              </a:pPr>
              <a:r>
                <a:rPr b="0" i="0" lang="en-US" sz="1800" u="none" cap="none" strike="noStrike">
                  <a:solidFill>
                    <a:schemeClr val="dk1"/>
                  </a:solidFill>
                  <a:latin typeface="Cambria"/>
                  <a:ea typeface="Cambria"/>
                  <a:cs typeface="Cambria"/>
                  <a:sym typeface="Cambria"/>
                </a:rPr>
                <a:t>2x2 pooling, stride 2</a:t>
              </a:r>
            </a:p>
          </p:txBody>
        </p:sp>
        <p:sp>
          <p:nvSpPr>
            <p:cNvPr id="1190" name="Shape 1190"/>
            <p:cNvSpPr txBox="1"/>
            <p:nvPr/>
          </p:nvSpPr>
          <p:spPr>
            <a:xfrm>
              <a:off x="6479450" y="1126613"/>
              <a:ext cx="2558400" cy="393600"/>
            </a:xfrm>
            <a:prstGeom prst="rect">
              <a:avLst/>
            </a:prstGeom>
            <a:noFill/>
            <a:ln>
              <a:noFill/>
            </a:ln>
          </p:spPr>
          <p:txBody>
            <a:bodyPr anchorCtr="0" anchor="ctr" bIns="91425" lIns="91425" rIns="91425" wrap="square" tIns="91425">
              <a:noAutofit/>
            </a:bodyPr>
            <a:lstStyle/>
            <a:p>
              <a:pPr indent="-114300" lvl="0" marL="0" marR="0" rtl="0" algn="ctr">
                <a:spcBef>
                  <a:spcPts val="0"/>
                </a:spcBef>
                <a:buClr>
                  <a:schemeClr val="dk1"/>
                </a:buClr>
                <a:buSzPct val="100000"/>
                <a:buFont typeface="Cambria"/>
                <a:buNone/>
              </a:pPr>
              <a:r>
                <a:rPr b="1" i="0" lang="en-US" sz="1800" u="none" cap="none" strike="noStrike">
                  <a:solidFill>
                    <a:schemeClr val="dk1"/>
                  </a:solidFill>
                  <a:latin typeface="Cambria"/>
                  <a:ea typeface="Cambria"/>
                  <a:cs typeface="Cambria"/>
                  <a:sym typeface="Cambria"/>
                </a:rPr>
                <a:t>Max</a:t>
              </a:r>
              <a:r>
                <a:rPr b="0" i="0" lang="en-US" sz="1800" u="none" cap="none" strike="noStrike">
                  <a:solidFill>
                    <a:schemeClr val="dk1"/>
                  </a:solidFill>
                  <a:latin typeface="Cambria"/>
                  <a:ea typeface="Cambria"/>
                  <a:cs typeface="Cambria"/>
                  <a:sym typeface="Cambria"/>
                </a:rPr>
                <a:t> pooling</a:t>
              </a:r>
            </a:p>
          </p:txBody>
        </p:sp>
        <p:sp>
          <p:nvSpPr>
            <p:cNvPr id="1191" name="Shape 1191"/>
            <p:cNvSpPr txBox="1"/>
            <p:nvPr/>
          </p:nvSpPr>
          <p:spPr>
            <a:xfrm>
              <a:off x="6479450" y="4293013"/>
              <a:ext cx="2558400" cy="393600"/>
            </a:xfrm>
            <a:prstGeom prst="rect">
              <a:avLst/>
            </a:prstGeom>
            <a:noFill/>
            <a:ln>
              <a:noFill/>
            </a:ln>
          </p:spPr>
          <p:txBody>
            <a:bodyPr anchorCtr="0" anchor="ctr" bIns="91425" lIns="91425" rIns="91425" wrap="square" tIns="91425">
              <a:noAutofit/>
            </a:bodyPr>
            <a:lstStyle/>
            <a:p>
              <a:pPr indent="-114300" lvl="0" marL="0" marR="0" rtl="0" algn="ctr">
                <a:spcBef>
                  <a:spcPts val="0"/>
                </a:spcBef>
                <a:buClr>
                  <a:schemeClr val="dk1"/>
                </a:buClr>
                <a:buSzPct val="100000"/>
                <a:buFont typeface="Cambria"/>
                <a:buNone/>
              </a:pPr>
              <a:r>
                <a:rPr b="0" i="0" lang="en-US" sz="1800" u="none" cap="none" strike="noStrike">
                  <a:solidFill>
                    <a:schemeClr val="dk1"/>
                  </a:solidFill>
                  <a:latin typeface="Cambria"/>
                  <a:ea typeface="Cambria"/>
                  <a:cs typeface="Cambria"/>
                  <a:sym typeface="Cambria"/>
                </a:rPr>
                <a:t>Average pooling</a:t>
              </a:r>
            </a:p>
          </p:txBody>
        </p:sp>
        <p:cxnSp>
          <p:nvCxnSpPr>
            <p:cNvPr id="1192" name="Shape 1192"/>
            <p:cNvCxnSpPr>
              <a:stCxn id="1186" idx="3"/>
              <a:endCxn id="1187" idx="1"/>
            </p:cNvCxnSpPr>
            <p:nvPr/>
          </p:nvCxnSpPr>
          <p:spPr>
            <a:xfrm flipH="1" rot="10800000">
              <a:off x="6104345" y="2143339"/>
              <a:ext cx="1060800" cy="732900"/>
            </a:xfrm>
            <a:prstGeom prst="straightConnector1">
              <a:avLst/>
            </a:prstGeom>
            <a:noFill/>
            <a:ln cap="flat" cmpd="sng" w="28575">
              <a:solidFill>
                <a:srgbClr val="000000"/>
              </a:solidFill>
              <a:prstDash val="solid"/>
              <a:round/>
              <a:headEnd len="med" w="med" type="none"/>
              <a:tailEnd len="lg" w="lg" type="triangle"/>
            </a:ln>
          </p:spPr>
        </p:cxnSp>
        <p:cxnSp>
          <p:nvCxnSpPr>
            <p:cNvPr id="1193" name="Shape 1193"/>
            <p:cNvCxnSpPr>
              <a:endCxn id="1188" idx="1"/>
            </p:cNvCxnSpPr>
            <p:nvPr/>
          </p:nvCxnSpPr>
          <p:spPr>
            <a:xfrm>
              <a:off x="6105473" y="2876415"/>
              <a:ext cx="1059600" cy="793500"/>
            </a:xfrm>
            <a:prstGeom prst="straightConnector1">
              <a:avLst/>
            </a:prstGeom>
            <a:noFill/>
            <a:ln cap="flat" cmpd="sng" w="28575">
              <a:solidFill>
                <a:srgbClr val="000000"/>
              </a:solidFill>
              <a:prstDash val="solid"/>
              <a:round/>
              <a:headEnd len="med" w="med" type="none"/>
              <a:tailEnd len="lg" w="lg" type="triangle"/>
            </a:ln>
          </p:spPr>
        </p:cxnSp>
      </p:grpSp>
      <p:sp>
        <p:nvSpPr>
          <p:cNvPr id="1194" name="Shape 1194"/>
          <p:cNvSpPr txBox="1"/>
          <p:nvPr/>
        </p:nvSpPr>
        <p:spPr>
          <a:xfrm>
            <a:off x="4210500" y="4749700"/>
            <a:ext cx="4476300" cy="393600"/>
          </a:xfrm>
          <a:prstGeom prst="rect">
            <a:avLst/>
          </a:prstGeom>
          <a:noFill/>
          <a:ln>
            <a:noFill/>
          </a:ln>
        </p:spPr>
        <p:txBody>
          <a:bodyPr anchorCtr="0" anchor="t" bIns="91425" lIns="91425" rIns="91425" wrap="square" tIns="91425">
            <a:noAutofit/>
          </a:bodyPr>
          <a:lstStyle/>
          <a:p>
            <a:pPr indent="-76200" lvl="0" marL="0" marR="0" rtl="0" algn="r">
              <a:spcBef>
                <a:spcPts val="0"/>
              </a:spcBef>
              <a:buClr>
                <a:schemeClr val="dk1"/>
              </a:buClr>
              <a:buSzPct val="100000"/>
              <a:buFont typeface="Cambria"/>
              <a:buNone/>
            </a:pPr>
            <a:r>
              <a:rPr b="0" i="1" lang="en-US" sz="1200" u="none" cap="none" strike="noStrike">
                <a:solidFill>
                  <a:schemeClr val="dk1"/>
                </a:solidFill>
                <a:latin typeface="Cambria"/>
                <a:ea typeface="Cambria"/>
                <a:cs typeface="Cambria"/>
                <a:sym typeface="Cambria"/>
              </a:rPr>
              <a:t>[figure credit BDTI]</a:t>
            </a: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8" name="Shape 1198"/>
        <p:cNvGrpSpPr/>
        <p:nvPr/>
      </p:nvGrpSpPr>
      <p:grpSpPr>
        <a:xfrm>
          <a:off x="0" y="0"/>
          <a:ext cx="0" cy="0"/>
          <a:chOff x="0" y="0"/>
          <a:chExt cx="0" cy="0"/>
        </a:xfrm>
      </p:grpSpPr>
      <p:sp>
        <p:nvSpPr>
          <p:cNvPr id="1199" name="Shape 1199"/>
          <p:cNvSpPr txBox="1"/>
          <p:nvPr/>
        </p:nvSpPr>
        <p:spPr>
          <a:xfrm>
            <a:off x="4210500" y="4749850"/>
            <a:ext cx="4476300" cy="393600"/>
          </a:xfrm>
          <a:prstGeom prst="rect">
            <a:avLst/>
          </a:prstGeom>
          <a:noFill/>
          <a:ln>
            <a:noFill/>
          </a:ln>
        </p:spPr>
        <p:txBody>
          <a:bodyPr anchorCtr="0" anchor="ctr" bIns="91425" lIns="91425" rIns="91425" wrap="square" tIns="91425">
            <a:noAutofit/>
          </a:bodyPr>
          <a:lstStyle/>
          <a:p>
            <a:pPr indent="-76200" lvl="0" marL="0" marR="0" rtl="0" algn="r">
              <a:spcBef>
                <a:spcPts val="0"/>
              </a:spcBef>
              <a:buClr>
                <a:schemeClr val="dk1"/>
              </a:buClr>
              <a:buSzPct val="100000"/>
              <a:buFont typeface="Cambria"/>
              <a:buNone/>
            </a:pPr>
            <a:r>
              <a:rPr b="0" i="1" lang="en-US" sz="1200" u="none" cap="none" strike="noStrike">
                <a:solidFill>
                  <a:schemeClr val="dk1"/>
                </a:solidFill>
                <a:latin typeface="Cambria"/>
                <a:ea typeface="Cambria"/>
                <a:cs typeface="Cambria"/>
                <a:sym typeface="Cambria"/>
              </a:rPr>
              <a:t>[figure credit A. Karpathy]</a:t>
            </a:r>
          </a:p>
        </p:txBody>
      </p:sp>
      <p:pic>
        <p:nvPicPr>
          <p:cNvPr id="1200" name="Shape 1200"/>
          <p:cNvPicPr preferRelativeResize="0"/>
          <p:nvPr/>
        </p:nvPicPr>
        <p:blipFill rotWithShape="1">
          <a:blip r:embed="rId3">
            <a:alphaModFix/>
          </a:blip>
          <a:srcRect b="0" l="0" r="0" t="6855"/>
          <a:stretch/>
        </p:blipFill>
        <p:spPr>
          <a:xfrm>
            <a:off x="4894600" y="1287550"/>
            <a:ext cx="4130691" cy="3039239"/>
          </a:xfrm>
          <a:prstGeom prst="rect">
            <a:avLst/>
          </a:prstGeom>
          <a:noFill/>
          <a:ln>
            <a:noFill/>
          </a:ln>
        </p:spPr>
      </p:pic>
      <p:sp>
        <p:nvSpPr>
          <p:cNvPr id="1201" name="Shape 1201"/>
          <p:cNvSpPr txBox="1"/>
          <p:nvPr>
            <p:ph type="title"/>
          </p:nvPr>
        </p:nvSpPr>
        <p:spPr>
          <a:xfrm>
            <a:off x="457200" y="273163"/>
            <a:ext cx="8229600" cy="857400"/>
          </a:xfrm>
          <a:prstGeom prst="rect">
            <a:avLst/>
          </a:prstGeom>
          <a:noFill/>
          <a:ln>
            <a:noFill/>
          </a:ln>
        </p:spPr>
        <p:txBody>
          <a:bodyPr anchorCtr="0" anchor="b" bIns="91425" lIns="91425" rIns="91425" wrap="square" tIns="91425">
            <a:noAutofit/>
          </a:bodyPr>
          <a:lstStyle/>
          <a:p>
            <a:pPr indent="-190500" lvl="0" marL="0" marR="0" rtl="0" algn="l">
              <a:lnSpc>
                <a:spcPct val="90000"/>
              </a:lnSpc>
              <a:spcBef>
                <a:spcPts val="0"/>
              </a:spcBef>
              <a:buClr>
                <a:schemeClr val="dk1"/>
              </a:buClr>
              <a:buSzPct val="100000"/>
              <a:buFont typeface="Cambria"/>
              <a:buNone/>
            </a:pPr>
            <a:r>
              <a:rPr b="0" i="0" lang="en-US" sz="3000" u="sng" cap="none" strike="noStrike">
                <a:solidFill>
                  <a:schemeClr val="dk1"/>
                </a:solidFill>
                <a:latin typeface="Cambria"/>
                <a:ea typeface="Cambria"/>
                <a:cs typeface="Cambria"/>
                <a:sym typeface="Cambria"/>
              </a:rPr>
              <a:t>Pooling</a:t>
            </a:r>
          </a:p>
        </p:txBody>
      </p:sp>
      <p:sp>
        <p:nvSpPr>
          <p:cNvPr id="1202" name="Shape 1202"/>
          <p:cNvSpPr txBox="1"/>
          <p:nvPr>
            <p:ph idx="12" type="sldNum"/>
          </p:nvPr>
        </p:nvSpPr>
        <p:spPr>
          <a:xfrm>
            <a:off x="8556784" y="4749851"/>
            <a:ext cx="548700" cy="393600"/>
          </a:xfrm>
          <a:prstGeom prst="rect">
            <a:avLst/>
          </a:prstGeom>
          <a:noFill/>
          <a:ln>
            <a:noFill/>
          </a:ln>
        </p:spPr>
        <p:txBody>
          <a:bodyPr anchorCtr="0" anchor="ctr" bIns="91425" lIns="91425" rIns="91425" wrap="square" tIns="91425">
            <a:noAutofit/>
          </a:bodyPr>
          <a:lstStyle/>
          <a:p>
            <a:pPr indent="-57150" lvl="0" marL="0" marR="0" rtl="0" algn="r">
              <a:spcBef>
                <a:spcPts val="0"/>
              </a:spcBef>
              <a:buClr>
                <a:srgbClr val="888888"/>
              </a:buClr>
              <a:buSzPct val="100000"/>
              <a:buFont typeface="Cambria"/>
              <a:buNone/>
            </a:pPr>
            <a:fld id="{00000000-1234-1234-1234-123412341234}" type="slidenum">
              <a:rPr b="0" i="0" lang="en-US" sz="900" u="none" cap="none" strike="noStrike">
                <a:solidFill>
                  <a:srgbClr val="888888"/>
                </a:solidFill>
                <a:latin typeface="Cambria"/>
                <a:ea typeface="Cambria"/>
                <a:cs typeface="Cambria"/>
                <a:sym typeface="Cambria"/>
              </a:rPr>
              <a:t>‹#›</a:t>
            </a:fld>
          </a:p>
        </p:txBody>
      </p:sp>
      <p:sp>
        <p:nvSpPr>
          <p:cNvPr id="1203" name="Shape 1203"/>
          <p:cNvSpPr txBox="1"/>
          <p:nvPr>
            <p:ph idx="1" type="body"/>
          </p:nvPr>
        </p:nvSpPr>
        <p:spPr>
          <a:xfrm>
            <a:off x="457200" y="1621332"/>
            <a:ext cx="4468200" cy="3725700"/>
          </a:xfrm>
          <a:prstGeom prst="rect">
            <a:avLst/>
          </a:prstGeom>
          <a:noFill/>
          <a:ln>
            <a:noFill/>
          </a:ln>
        </p:spPr>
        <p:txBody>
          <a:bodyPr anchorCtr="0" anchor="t" bIns="91425" lIns="91425" rIns="91425" wrap="square" tIns="91425">
            <a:noAutofit/>
          </a:bodyPr>
          <a:lstStyle/>
          <a:p>
            <a:pPr indent="-342900" lvl="0" marL="457200" marR="0" rtl="0" algn="l">
              <a:lnSpc>
                <a:spcPct val="90000"/>
              </a:lnSpc>
              <a:spcBef>
                <a:spcPts val="0"/>
              </a:spcBef>
              <a:spcAft>
                <a:spcPts val="0"/>
              </a:spcAft>
              <a:buClr>
                <a:schemeClr val="dk1"/>
              </a:buClr>
              <a:buSzPct val="100000"/>
              <a:buFont typeface="Arial"/>
              <a:buChar char="-"/>
            </a:pPr>
            <a:r>
              <a:rPr b="0" i="0" lang="en-US" sz="1800" u="none" cap="none" strike="noStrike">
                <a:solidFill>
                  <a:schemeClr val="dk1"/>
                </a:solidFill>
                <a:latin typeface="Cambria"/>
                <a:ea typeface="Cambria"/>
                <a:cs typeface="Cambria"/>
                <a:sym typeface="Cambria"/>
              </a:rPr>
              <a:t>reduce resolution</a:t>
            </a:r>
          </a:p>
          <a:p>
            <a:pPr indent="-285750" lvl="0" marL="171450" marR="0" rtl="0" algn="l">
              <a:lnSpc>
                <a:spcPct val="90000"/>
              </a:lnSpc>
              <a:spcBef>
                <a:spcPts val="0"/>
              </a:spcBef>
              <a:spcAft>
                <a:spcPts val="0"/>
              </a:spcAft>
              <a:buClr>
                <a:schemeClr val="dk1"/>
              </a:buClr>
              <a:buSzPct val="100000"/>
              <a:buFont typeface="Arial"/>
              <a:buNone/>
            </a:pPr>
            <a:r>
              <a:t/>
            </a:r>
            <a:endParaRPr b="0" i="0" sz="1800" u="none" cap="none" strike="noStrike">
              <a:solidFill>
                <a:schemeClr val="dk1"/>
              </a:solidFill>
              <a:latin typeface="Cambria"/>
              <a:ea typeface="Cambria"/>
              <a:cs typeface="Cambria"/>
              <a:sym typeface="Cambria"/>
            </a:endParaRPr>
          </a:p>
          <a:p>
            <a:pPr indent="-342900" lvl="0" marL="457200" marR="0" rtl="0" algn="l">
              <a:lnSpc>
                <a:spcPct val="90000"/>
              </a:lnSpc>
              <a:spcBef>
                <a:spcPts val="0"/>
              </a:spcBef>
              <a:spcAft>
                <a:spcPts val="0"/>
              </a:spcAft>
              <a:buClr>
                <a:schemeClr val="dk1"/>
              </a:buClr>
              <a:buSzPct val="100000"/>
              <a:buFont typeface="Arial"/>
              <a:buChar char="-"/>
            </a:pPr>
            <a:r>
              <a:rPr b="0" i="0" lang="en-US" sz="1800" u="none" cap="none" strike="noStrike">
                <a:solidFill>
                  <a:schemeClr val="dk1"/>
                </a:solidFill>
                <a:latin typeface="Cambria"/>
                <a:ea typeface="Cambria"/>
                <a:cs typeface="Cambria"/>
                <a:sym typeface="Cambria"/>
              </a:rPr>
              <a:t>increase receptive field size</a:t>
            </a:r>
            <a:br>
              <a:rPr b="0" i="0" lang="en-US" sz="1800" u="none" cap="none" strike="noStrike">
                <a:solidFill>
                  <a:schemeClr val="dk1"/>
                </a:solidFill>
                <a:latin typeface="Cambria"/>
                <a:ea typeface="Cambria"/>
                <a:cs typeface="Cambria"/>
                <a:sym typeface="Cambria"/>
              </a:rPr>
            </a:br>
            <a:r>
              <a:rPr b="0" i="0" lang="en-US" sz="1800" u="none" cap="none" strike="noStrike">
                <a:solidFill>
                  <a:schemeClr val="dk1"/>
                </a:solidFill>
                <a:latin typeface="Cambria"/>
                <a:ea typeface="Cambria"/>
                <a:cs typeface="Cambria"/>
                <a:sym typeface="Cambria"/>
              </a:rPr>
              <a:t>for later layers</a:t>
            </a:r>
          </a:p>
          <a:p>
            <a:pPr indent="-285750" lvl="0" marL="171450" marR="0" rtl="0" algn="l">
              <a:lnSpc>
                <a:spcPct val="90000"/>
              </a:lnSpc>
              <a:spcBef>
                <a:spcPts val="0"/>
              </a:spcBef>
              <a:spcAft>
                <a:spcPts val="0"/>
              </a:spcAft>
              <a:buClr>
                <a:schemeClr val="dk1"/>
              </a:buClr>
              <a:buSzPct val="100000"/>
              <a:buFont typeface="Arial"/>
              <a:buNone/>
            </a:pPr>
            <a:r>
              <a:t/>
            </a:r>
            <a:endParaRPr b="0" i="0" sz="1800" u="none" cap="none" strike="noStrike">
              <a:solidFill>
                <a:schemeClr val="dk1"/>
              </a:solidFill>
              <a:latin typeface="Cambria"/>
              <a:ea typeface="Cambria"/>
              <a:cs typeface="Cambria"/>
              <a:sym typeface="Cambria"/>
            </a:endParaRPr>
          </a:p>
          <a:p>
            <a:pPr indent="-342900" lvl="0" marL="457200" marR="0" rtl="0" algn="l">
              <a:lnSpc>
                <a:spcPct val="90000"/>
              </a:lnSpc>
              <a:spcBef>
                <a:spcPts val="0"/>
              </a:spcBef>
              <a:spcAft>
                <a:spcPts val="0"/>
              </a:spcAft>
              <a:buClr>
                <a:schemeClr val="dk1"/>
              </a:buClr>
              <a:buSzPct val="100000"/>
              <a:buFont typeface="Arial"/>
              <a:buChar char="-"/>
            </a:pPr>
            <a:r>
              <a:rPr b="0" i="0" lang="en-US" sz="1800" u="none" cap="none" strike="noStrike">
                <a:solidFill>
                  <a:schemeClr val="dk1"/>
                </a:solidFill>
                <a:latin typeface="Cambria"/>
                <a:ea typeface="Cambria"/>
                <a:cs typeface="Cambria"/>
                <a:sym typeface="Cambria"/>
              </a:rPr>
              <a:t>save computation</a:t>
            </a:r>
          </a:p>
          <a:p>
            <a:pPr indent="-285750" lvl="0" marL="171450" marR="0" rtl="0" algn="l">
              <a:lnSpc>
                <a:spcPct val="90000"/>
              </a:lnSpc>
              <a:spcBef>
                <a:spcPts val="0"/>
              </a:spcBef>
              <a:spcAft>
                <a:spcPts val="0"/>
              </a:spcAft>
              <a:buClr>
                <a:schemeClr val="dk1"/>
              </a:buClr>
              <a:buSzPct val="100000"/>
              <a:buFont typeface="Arial"/>
              <a:buNone/>
            </a:pPr>
            <a:r>
              <a:t/>
            </a:r>
            <a:endParaRPr b="0" i="0" sz="1800" u="none" cap="none" strike="noStrike">
              <a:solidFill>
                <a:schemeClr val="dk1"/>
              </a:solidFill>
              <a:latin typeface="Cambria"/>
              <a:ea typeface="Cambria"/>
              <a:cs typeface="Cambria"/>
              <a:sym typeface="Cambria"/>
            </a:endParaRPr>
          </a:p>
          <a:p>
            <a:pPr indent="-342900" lvl="0" marL="457200" marR="0" rtl="0" algn="l">
              <a:lnSpc>
                <a:spcPct val="90000"/>
              </a:lnSpc>
              <a:spcBef>
                <a:spcPts val="0"/>
              </a:spcBef>
              <a:buClr>
                <a:schemeClr val="dk1"/>
              </a:buClr>
              <a:buSzPct val="100000"/>
              <a:buFont typeface="Arial"/>
              <a:buChar char="-"/>
            </a:pPr>
            <a:r>
              <a:rPr b="0" i="0" lang="en-US" sz="1800" u="none" cap="none" strike="noStrike">
                <a:solidFill>
                  <a:schemeClr val="dk1"/>
                </a:solidFill>
                <a:latin typeface="Cambria"/>
                <a:ea typeface="Cambria"/>
                <a:cs typeface="Cambria"/>
                <a:sym typeface="Cambria"/>
              </a:rPr>
              <a:t>add invariance to translation/noise </a:t>
            </a:r>
            <a:br>
              <a:rPr b="0" i="0" lang="en-US" sz="1800" u="none" cap="none" strike="noStrike">
                <a:solidFill>
                  <a:schemeClr val="dk1"/>
                </a:solidFill>
                <a:latin typeface="Cambria"/>
                <a:ea typeface="Cambria"/>
                <a:cs typeface="Cambria"/>
                <a:sym typeface="Cambria"/>
              </a:rPr>
            </a:br>
            <a:r>
              <a:rPr b="0" i="0" lang="en-US" sz="1800" u="none" cap="none" strike="noStrike">
                <a:solidFill>
                  <a:schemeClr val="dk1"/>
                </a:solidFill>
                <a:latin typeface="Cambria"/>
                <a:ea typeface="Cambria"/>
                <a:cs typeface="Cambria"/>
                <a:sym typeface="Cambria"/>
              </a:rPr>
              <a:t>within pooling window</a:t>
            </a:r>
          </a:p>
        </p:txBody>
      </p:sp>
      <p:sp>
        <p:nvSpPr>
          <p:cNvPr id="1204" name="Shape 1204"/>
          <p:cNvSpPr txBox="1"/>
          <p:nvPr/>
        </p:nvSpPr>
        <p:spPr>
          <a:xfrm>
            <a:off x="5033350" y="929263"/>
            <a:ext cx="1296900" cy="402600"/>
          </a:xfrm>
          <a:prstGeom prst="rect">
            <a:avLst/>
          </a:prstGeom>
          <a:solidFill>
            <a:srgbClr val="FFFFFF"/>
          </a:solidFill>
          <a:ln>
            <a:noFill/>
          </a:ln>
        </p:spPr>
        <p:txBody>
          <a:bodyPr anchorCtr="0" anchor="t" bIns="91425" lIns="91425" rIns="91425" wrap="square" tIns="91425">
            <a:noAutofit/>
          </a:bodyPr>
          <a:lstStyle/>
          <a:p>
            <a:pPr indent="-101600" lvl="0" marL="0" marR="0" rtl="0" algn="ctr">
              <a:spcBef>
                <a:spcPts val="0"/>
              </a:spcBef>
              <a:buClr>
                <a:schemeClr val="dk1"/>
              </a:buClr>
              <a:buSzPct val="100000"/>
              <a:buFont typeface="Cambria"/>
              <a:buNone/>
            </a:pPr>
            <a:r>
              <a:rPr b="0" i="0" lang="en-US" sz="1600" u="none" cap="none" strike="noStrike">
                <a:solidFill>
                  <a:schemeClr val="dk1"/>
                </a:solidFill>
                <a:latin typeface="Cambria"/>
                <a:ea typeface="Cambria"/>
                <a:cs typeface="Cambria"/>
                <a:sym typeface="Cambria"/>
              </a:rPr>
              <a:t>64x224x224</a:t>
            </a:r>
          </a:p>
        </p:txBody>
      </p:sp>
      <p:sp>
        <p:nvSpPr>
          <p:cNvPr id="1205" name="Shape 1205"/>
          <p:cNvSpPr txBox="1"/>
          <p:nvPr/>
        </p:nvSpPr>
        <p:spPr>
          <a:xfrm>
            <a:off x="7812800" y="1253875"/>
            <a:ext cx="1296900" cy="402600"/>
          </a:xfrm>
          <a:prstGeom prst="rect">
            <a:avLst/>
          </a:prstGeom>
          <a:solidFill>
            <a:srgbClr val="FFFFFF"/>
          </a:solidFill>
          <a:ln>
            <a:noFill/>
          </a:ln>
        </p:spPr>
        <p:txBody>
          <a:bodyPr anchorCtr="0" anchor="t" bIns="91425" lIns="91425" rIns="91425" wrap="square" tIns="91425">
            <a:noAutofit/>
          </a:bodyPr>
          <a:lstStyle/>
          <a:p>
            <a:pPr indent="-101600" lvl="0" marL="0" marR="0" rtl="0" algn="l">
              <a:spcBef>
                <a:spcPts val="0"/>
              </a:spcBef>
              <a:buClr>
                <a:schemeClr val="dk1"/>
              </a:buClr>
              <a:buSzPct val="100000"/>
              <a:buFont typeface="Cambria"/>
              <a:buNone/>
            </a:pPr>
            <a:r>
              <a:rPr b="0" i="0" lang="en-US" sz="1600" u="none" cap="none" strike="noStrike">
                <a:solidFill>
                  <a:schemeClr val="dk1"/>
                </a:solidFill>
                <a:latin typeface="Cambria"/>
                <a:ea typeface="Cambria"/>
                <a:cs typeface="Cambria"/>
                <a:sym typeface="Cambria"/>
              </a:rPr>
              <a:t>64x112x112</a:t>
            </a: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9" name="Shape 1209"/>
        <p:cNvGrpSpPr/>
        <p:nvPr/>
      </p:nvGrpSpPr>
      <p:grpSpPr>
        <a:xfrm>
          <a:off x="0" y="0"/>
          <a:ext cx="0" cy="0"/>
          <a:chOff x="0" y="0"/>
          <a:chExt cx="0" cy="0"/>
        </a:xfrm>
      </p:grpSpPr>
      <p:sp>
        <p:nvSpPr>
          <p:cNvPr id="1210" name="Shape 1210"/>
          <p:cNvSpPr txBox="1"/>
          <p:nvPr>
            <p:ph type="title"/>
          </p:nvPr>
        </p:nvSpPr>
        <p:spPr>
          <a:xfrm>
            <a:off x="457200" y="-22622"/>
            <a:ext cx="8229600" cy="857400"/>
          </a:xfrm>
          <a:prstGeom prst="rect">
            <a:avLst/>
          </a:prstGeom>
          <a:noFill/>
          <a:ln>
            <a:noFill/>
          </a:ln>
        </p:spPr>
        <p:txBody>
          <a:bodyPr anchorCtr="0" anchor="b" bIns="91425" lIns="91425" rIns="91425" wrap="square" tIns="91425">
            <a:noAutofit/>
          </a:bodyPr>
          <a:lstStyle/>
          <a:p>
            <a:pPr indent="-190500" lvl="0" marL="0" marR="0" rtl="0" algn="l">
              <a:lnSpc>
                <a:spcPct val="90000"/>
              </a:lnSpc>
              <a:spcBef>
                <a:spcPts val="0"/>
              </a:spcBef>
              <a:buClr>
                <a:schemeClr val="dk1"/>
              </a:buClr>
              <a:buSzPct val="100000"/>
              <a:buFont typeface="Cambria"/>
              <a:buNone/>
            </a:pPr>
            <a:r>
              <a:rPr b="0" i="0" lang="en-US" sz="3000" u="sng" cap="none" strike="noStrike">
                <a:solidFill>
                  <a:schemeClr val="dk1"/>
                </a:solidFill>
                <a:latin typeface="Cambria"/>
                <a:ea typeface="Cambria"/>
                <a:cs typeface="Cambria"/>
                <a:sym typeface="Cambria"/>
              </a:rPr>
              <a:t>Fully Connected Layers (FC)</a:t>
            </a:r>
          </a:p>
        </p:txBody>
      </p:sp>
      <p:sp>
        <p:nvSpPr>
          <p:cNvPr id="1211" name="Shape 1211"/>
          <p:cNvSpPr txBox="1"/>
          <p:nvPr>
            <p:ph idx="12" type="sldNum"/>
          </p:nvPr>
        </p:nvSpPr>
        <p:spPr>
          <a:xfrm>
            <a:off x="8556784" y="4749851"/>
            <a:ext cx="548700" cy="393600"/>
          </a:xfrm>
          <a:prstGeom prst="rect">
            <a:avLst/>
          </a:prstGeom>
          <a:noFill/>
          <a:ln>
            <a:noFill/>
          </a:ln>
        </p:spPr>
        <p:txBody>
          <a:bodyPr anchorCtr="0" anchor="ctr" bIns="91425" lIns="91425" rIns="91425" wrap="square" tIns="91425">
            <a:noAutofit/>
          </a:bodyPr>
          <a:lstStyle/>
          <a:p>
            <a:pPr indent="-57150" lvl="0" marL="0" marR="0" rtl="0" algn="r">
              <a:spcBef>
                <a:spcPts val="0"/>
              </a:spcBef>
              <a:buClr>
                <a:srgbClr val="888888"/>
              </a:buClr>
              <a:buSzPct val="100000"/>
              <a:buFont typeface="Cambria"/>
              <a:buNone/>
            </a:pPr>
            <a:fld id="{00000000-1234-1234-1234-123412341234}" type="slidenum">
              <a:rPr b="0" i="0" lang="en-US" sz="900" u="none" cap="none" strike="noStrike">
                <a:solidFill>
                  <a:srgbClr val="888888"/>
                </a:solidFill>
                <a:latin typeface="Cambria"/>
                <a:ea typeface="Cambria"/>
                <a:cs typeface="Cambria"/>
                <a:sym typeface="Cambria"/>
              </a:rPr>
              <a:t>‹#›</a:t>
            </a:fld>
          </a:p>
        </p:txBody>
      </p:sp>
      <p:sp>
        <p:nvSpPr>
          <p:cNvPr id="1212" name="Shape 1212"/>
          <p:cNvSpPr txBox="1"/>
          <p:nvPr/>
        </p:nvSpPr>
        <p:spPr>
          <a:xfrm>
            <a:off x="457200" y="975453"/>
            <a:ext cx="6465094" cy="999300"/>
          </a:xfrm>
          <a:prstGeom prst="rect">
            <a:avLst/>
          </a:prstGeom>
          <a:noFill/>
          <a:ln>
            <a:noFill/>
          </a:ln>
        </p:spPr>
        <p:txBody>
          <a:bodyPr anchorCtr="0" anchor="ctr" bIns="91425" lIns="91425" rIns="91425" wrap="square" tIns="91425">
            <a:noAutofit/>
          </a:bodyPr>
          <a:lstStyle/>
          <a:p>
            <a:pPr indent="-114300" lvl="0" marL="0" marR="0" rtl="0" algn="l">
              <a:spcBef>
                <a:spcPts val="0"/>
              </a:spcBef>
              <a:spcAft>
                <a:spcPts val="0"/>
              </a:spcAft>
              <a:buClr>
                <a:schemeClr val="dk1"/>
              </a:buClr>
              <a:buSzPct val="100000"/>
              <a:buFont typeface="Cambria"/>
              <a:buNone/>
            </a:pPr>
            <a:r>
              <a:rPr b="0" i="0" lang="en-US" sz="1800" u="none" cap="none" strike="noStrike">
                <a:solidFill>
                  <a:schemeClr val="dk1"/>
                </a:solidFill>
                <a:latin typeface="Cambria"/>
                <a:ea typeface="Cambria"/>
                <a:cs typeface="Cambria"/>
                <a:sym typeface="Cambria"/>
              </a:rPr>
              <a:t>Learn a global feature from the full feature maps</a:t>
            </a:r>
          </a:p>
          <a:p>
            <a:pPr indent="-114300" lvl="0" marL="0" marR="0" rtl="0" algn="l">
              <a:spcBef>
                <a:spcPts val="0"/>
              </a:spcBef>
              <a:spcAft>
                <a:spcPts val="0"/>
              </a:spcAft>
              <a:buClr>
                <a:schemeClr val="dk1"/>
              </a:buClr>
              <a:buSzPct val="100000"/>
              <a:buFont typeface="Cambria"/>
              <a:buNone/>
            </a:pPr>
            <a:r>
              <a:rPr b="0" i="0" lang="en-US" sz="1800" u="none" cap="none" strike="noStrike">
                <a:solidFill>
                  <a:schemeClr val="dk1"/>
                </a:solidFill>
                <a:latin typeface="Cambria"/>
                <a:ea typeface="Cambria"/>
                <a:cs typeface="Cambria"/>
                <a:sym typeface="Cambria"/>
              </a:rPr>
              <a:t>Often found at the end of convnets</a:t>
            </a:r>
          </a:p>
          <a:p>
            <a:pPr indent="-114300" lvl="0" marL="0" marR="0" rtl="0" algn="l">
              <a:spcBef>
                <a:spcPts val="0"/>
              </a:spcBef>
              <a:buClr>
                <a:schemeClr val="dk1"/>
              </a:buClr>
              <a:buSzPct val="100000"/>
              <a:buFont typeface="Cambria"/>
              <a:buNone/>
            </a:pPr>
            <a:r>
              <a:rPr b="0" i="0" lang="en-US" sz="1800" u="none" cap="none" strike="noStrike">
                <a:solidFill>
                  <a:schemeClr val="dk1"/>
                </a:solidFill>
                <a:latin typeface="Cambria"/>
                <a:ea typeface="Cambria"/>
                <a:cs typeface="Cambria"/>
                <a:sym typeface="Cambria"/>
              </a:rPr>
              <a:t>Note: this could likewise be done by a large convolution kernel</a:t>
            </a:r>
          </a:p>
        </p:txBody>
      </p:sp>
      <p:pic>
        <p:nvPicPr>
          <p:cNvPr id="1213" name="Shape 1213"/>
          <p:cNvPicPr preferRelativeResize="0"/>
          <p:nvPr/>
        </p:nvPicPr>
        <p:blipFill rotWithShape="1">
          <a:blip r:embed="rId3">
            <a:alphaModFix/>
          </a:blip>
          <a:srcRect b="0" l="0" r="0" t="0"/>
          <a:stretch/>
        </p:blipFill>
        <p:spPr>
          <a:xfrm>
            <a:off x="960250" y="2621175"/>
            <a:ext cx="1143000" cy="856957"/>
          </a:xfrm>
          <a:prstGeom prst="rect">
            <a:avLst/>
          </a:prstGeom>
          <a:noFill/>
          <a:ln>
            <a:noFill/>
          </a:ln>
        </p:spPr>
      </p:pic>
      <p:pic>
        <p:nvPicPr>
          <p:cNvPr id="1214" name="Shape 1214"/>
          <p:cNvPicPr preferRelativeResize="0"/>
          <p:nvPr/>
        </p:nvPicPr>
        <p:blipFill rotWithShape="1">
          <a:blip r:embed="rId4">
            <a:alphaModFix/>
          </a:blip>
          <a:srcRect b="0" l="0" r="0" t="0"/>
          <a:stretch/>
        </p:blipFill>
        <p:spPr>
          <a:xfrm>
            <a:off x="588775" y="3929975"/>
            <a:ext cx="1885761" cy="419058"/>
          </a:xfrm>
          <a:prstGeom prst="rect">
            <a:avLst/>
          </a:prstGeom>
          <a:noFill/>
          <a:ln>
            <a:noFill/>
          </a:ln>
        </p:spPr>
      </p:pic>
      <p:pic>
        <p:nvPicPr>
          <p:cNvPr id="1215" name="Shape 1215"/>
          <p:cNvPicPr preferRelativeResize="0"/>
          <p:nvPr/>
        </p:nvPicPr>
        <p:blipFill rotWithShape="1">
          <a:blip r:embed="rId5">
            <a:alphaModFix/>
          </a:blip>
          <a:srcRect b="0" l="0" r="0" t="0"/>
          <a:stretch/>
        </p:blipFill>
        <p:spPr>
          <a:xfrm>
            <a:off x="1274088" y="3444575"/>
            <a:ext cx="371364" cy="552192"/>
          </a:xfrm>
          <a:prstGeom prst="rect">
            <a:avLst/>
          </a:prstGeom>
          <a:noFill/>
          <a:ln>
            <a:noFill/>
          </a:ln>
        </p:spPr>
      </p:pic>
      <p:pic>
        <p:nvPicPr>
          <p:cNvPr id="1216" name="Shape 1216"/>
          <p:cNvPicPr preferRelativeResize="0"/>
          <p:nvPr/>
        </p:nvPicPr>
        <p:blipFill rotWithShape="1">
          <a:blip r:embed="rId6">
            <a:alphaModFix/>
          </a:blip>
          <a:srcRect b="0" l="0" r="0" t="0"/>
          <a:stretch/>
        </p:blipFill>
        <p:spPr>
          <a:xfrm>
            <a:off x="2235250" y="2244050"/>
            <a:ext cx="2676235" cy="2101201"/>
          </a:xfrm>
          <a:prstGeom prst="rect">
            <a:avLst/>
          </a:prstGeom>
          <a:noFill/>
          <a:ln>
            <a:noFill/>
          </a:ln>
        </p:spPr>
      </p:pic>
      <p:pic>
        <p:nvPicPr>
          <p:cNvPr id="1217" name="Shape 1217"/>
          <p:cNvPicPr preferRelativeResize="0"/>
          <p:nvPr/>
        </p:nvPicPr>
        <p:blipFill rotWithShape="1">
          <a:blip r:embed="rId7">
            <a:alphaModFix/>
          </a:blip>
          <a:srcRect b="0" l="0" r="0" t="0"/>
          <a:stretch/>
        </p:blipFill>
        <p:spPr>
          <a:xfrm>
            <a:off x="4952575" y="2915550"/>
            <a:ext cx="3219182" cy="609600"/>
          </a:xfrm>
          <a:prstGeom prst="rect">
            <a:avLst/>
          </a:prstGeom>
          <a:noFill/>
          <a:ln>
            <a:noFill/>
          </a:ln>
        </p:spPr>
      </p:pic>
      <p:sp>
        <p:nvSpPr>
          <p:cNvPr id="1218" name="Shape 1218"/>
          <p:cNvSpPr txBox="1"/>
          <p:nvPr/>
        </p:nvSpPr>
        <p:spPr>
          <a:xfrm>
            <a:off x="818500" y="2169775"/>
            <a:ext cx="1589700" cy="451200"/>
          </a:xfrm>
          <a:prstGeom prst="rect">
            <a:avLst/>
          </a:prstGeom>
          <a:noFill/>
          <a:ln>
            <a:noFill/>
          </a:ln>
        </p:spPr>
        <p:txBody>
          <a:bodyPr anchorCtr="0" anchor="ctr" bIns="91425" lIns="91425" rIns="91425" wrap="square" tIns="91425">
            <a:noAutofit/>
          </a:bodyPr>
          <a:lstStyle/>
          <a:p>
            <a:pPr indent="-114300" lvl="0" marL="0" marR="0" rtl="0" algn="ctr">
              <a:lnSpc>
                <a:spcPct val="120000"/>
              </a:lnSpc>
              <a:spcBef>
                <a:spcPts val="0"/>
              </a:spcBef>
              <a:spcAft>
                <a:spcPts val="0"/>
              </a:spcAft>
              <a:buClr>
                <a:schemeClr val="dk1"/>
              </a:buClr>
              <a:buSzPct val="100000"/>
              <a:buFont typeface="Cambria"/>
              <a:buNone/>
            </a:pPr>
            <a:r>
              <a:rPr b="0" i="0" lang="en-US" sz="1800" u="none" cap="none" strike="noStrike">
                <a:solidFill>
                  <a:schemeClr val="dk1"/>
                </a:solidFill>
                <a:latin typeface="Cambria"/>
                <a:ea typeface="Cambria"/>
                <a:cs typeface="Cambria"/>
                <a:sym typeface="Cambria"/>
              </a:rPr>
              <a:t>feature maps</a:t>
            </a:r>
          </a:p>
          <a:p>
            <a:pPr indent="-114300" lvl="0" marL="0" marR="0" rtl="0" algn="ctr">
              <a:lnSpc>
                <a:spcPct val="120000"/>
              </a:lnSpc>
              <a:spcBef>
                <a:spcPts val="0"/>
              </a:spcBef>
              <a:buClr>
                <a:schemeClr val="dk1"/>
              </a:buClr>
              <a:buSzPct val="100000"/>
              <a:buFont typeface="Cambria"/>
              <a:buNone/>
            </a:pPr>
            <a:r>
              <a:rPr b="0" i="0" lang="en-US" sz="1800" u="none" cap="none" strike="noStrike">
                <a:solidFill>
                  <a:schemeClr val="dk1"/>
                </a:solidFill>
                <a:latin typeface="Cambria"/>
                <a:ea typeface="Cambria"/>
                <a:cs typeface="Cambria"/>
                <a:sym typeface="Cambria"/>
              </a:rPr>
              <a:t>2x2x2</a:t>
            </a:r>
          </a:p>
        </p:txBody>
      </p:sp>
      <p:sp>
        <p:nvSpPr>
          <p:cNvPr id="1219" name="Shape 1219"/>
          <p:cNvSpPr txBox="1"/>
          <p:nvPr/>
        </p:nvSpPr>
        <p:spPr>
          <a:xfrm>
            <a:off x="707525" y="3750551"/>
            <a:ext cx="1589700" cy="999300"/>
          </a:xfrm>
          <a:prstGeom prst="rect">
            <a:avLst/>
          </a:prstGeom>
          <a:noFill/>
          <a:ln>
            <a:noFill/>
          </a:ln>
        </p:spPr>
        <p:txBody>
          <a:bodyPr anchorCtr="0" anchor="ctr" bIns="91425" lIns="91425" rIns="91425" wrap="square" tIns="91425">
            <a:noAutofit/>
          </a:bodyPr>
          <a:lstStyle/>
          <a:p>
            <a:pPr indent="-114300" lvl="0" marL="0" marR="0" rtl="0" algn="ctr">
              <a:lnSpc>
                <a:spcPct val="120000"/>
              </a:lnSpc>
              <a:spcBef>
                <a:spcPts val="0"/>
              </a:spcBef>
              <a:spcAft>
                <a:spcPts val="0"/>
              </a:spcAft>
              <a:buClr>
                <a:schemeClr val="dk1"/>
              </a:buClr>
              <a:buSzPct val="100000"/>
              <a:buFont typeface="Cambria"/>
              <a:buNone/>
            </a:pPr>
            <a:r>
              <a:rPr b="0" i="0" lang="en-US" sz="1800" u="none" cap="none" strike="noStrike">
                <a:solidFill>
                  <a:schemeClr val="dk1"/>
                </a:solidFill>
                <a:latin typeface="Cambria"/>
                <a:ea typeface="Cambria"/>
                <a:cs typeface="Cambria"/>
                <a:sym typeface="Cambria"/>
              </a:rPr>
              <a:t>                  unroll</a:t>
            </a:r>
          </a:p>
          <a:p>
            <a:pPr indent="-114300" lvl="0" marL="0" marR="0" rtl="0" algn="l">
              <a:lnSpc>
                <a:spcPct val="115000"/>
              </a:lnSpc>
              <a:spcBef>
                <a:spcPts val="0"/>
              </a:spcBef>
              <a:spcAft>
                <a:spcPts val="0"/>
              </a:spcAft>
              <a:buClr>
                <a:schemeClr val="dk1"/>
              </a:buClr>
              <a:buSzPct val="100000"/>
              <a:buFont typeface="Cambria"/>
              <a:buNone/>
            </a:pPr>
            <a:r>
              <a:t/>
            </a:r>
            <a:endParaRPr b="0" i="0" sz="1800" u="none" cap="none" strike="noStrike">
              <a:solidFill>
                <a:schemeClr val="dk1"/>
              </a:solidFill>
              <a:latin typeface="Cambria"/>
              <a:ea typeface="Cambria"/>
              <a:cs typeface="Cambria"/>
              <a:sym typeface="Cambria"/>
            </a:endParaRPr>
          </a:p>
          <a:p>
            <a:pPr indent="-114300" lvl="0" marL="0" marR="0" rtl="0" algn="ctr">
              <a:lnSpc>
                <a:spcPct val="120000"/>
              </a:lnSpc>
              <a:spcBef>
                <a:spcPts val="0"/>
              </a:spcBef>
              <a:spcAft>
                <a:spcPts val="0"/>
              </a:spcAft>
              <a:buClr>
                <a:schemeClr val="dk1"/>
              </a:buClr>
              <a:buSzPct val="100000"/>
              <a:buFont typeface="Cambria"/>
              <a:buNone/>
            </a:pPr>
            <a:r>
              <a:rPr b="0" i="0" lang="en-US" sz="1800" u="none" cap="none" strike="noStrike">
                <a:solidFill>
                  <a:schemeClr val="dk1"/>
                </a:solidFill>
                <a:latin typeface="Cambria"/>
                <a:ea typeface="Cambria"/>
                <a:cs typeface="Cambria"/>
                <a:sym typeface="Cambria"/>
              </a:rPr>
              <a:t>input</a:t>
            </a:r>
          </a:p>
          <a:p>
            <a:pPr indent="-114300" lvl="0" marL="0" marR="0" rtl="0" algn="ctr">
              <a:lnSpc>
                <a:spcPct val="120000"/>
              </a:lnSpc>
              <a:spcBef>
                <a:spcPts val="0"/>
              </a:spcBef>
              <a:buClr>
                <a:schemeClr val="dk1"/>
              </a:buClr>
              <a:buSzPct val="100000"/>
              <a:buFont typeface="Cambria"/>
              <a:buNone/>
            </a:pPr>
            <a:r>
              <a:rPr b="0" i="0" lang="en-US" sz="1800" u="none" cap="none" strike="noStrike">
                <a:solidFill>
                  <a:schemeClr val="dk1"/>
                </a:solidFill>
                <a:latin typeface="Cambria"/>
                <a:ea typeface="Cambria"/>
                <a:cs typeface="Cambria"/>
                <a:sym typeface="Cambria"/>
              </a:rPr>
              <a:t>1 x 8</a:t>
            </a:r>
          </a:p>
        </p:txBody>
      </p:sp>
      <p:sp>
        <p:nvSpPr>
          <p:cNvPr id="1220" name="Shape 1220"/>
          <p:cNvSpPr txBox="1"/>
          <p:nvPr/>
        </p:nvSpPr>
        <p:spPr>
          <a:xfrm>
            <a:off x="3086300" y="4196675"/>
            <a:ext cx="978000" cy="780000"/>
          </a:xfrm>
          <a:prstGeom prst="rect">
            <a:avLst/>
          </a:prstGeom>
          <a:noFill/>
          <a:ln>
            <a:noFill/>
          </a:ln>
        </p:spPr>
        <p:txBody>
          <a:bodyPr anchorCtr="0" anchor="ctr" bIns="91425" lIns="91425" rIns="91425" wrap="square" tIns="91425">
            <a:noAutofit/>
          </a:bodyPr>
          <a:lstStyle/>
          <a:p>
            <a:pPr indent="-114300" lvl="0" marL="0" marR="0" rtl="0" algn="l">
              <a:lnSpc>
                <a:spcPct val="120000"/>
              </a:lnSpc>
              <a:spcBef>
                <a:spcPts val="0"/>
              </a:spcBef>
              <a:spcAft>
                <a:spcPts val="0"/>
              </a:spcAft>
              <a:buClr>
                <a:schemeClr val="dk1"/>
              </a:buClr>
              <a:buSzPct val="100000"/>
              <a:buFont typeface="Cambria"/>
              <a:buNone/>
            </a:pPr>
            <a:r>
              <a:rPr b="0" i="0" lang="en-US" sz="1800" u="none" cap="none" strike="noStrike">
                <a:solidFill>
                  <a:schemeClr val="dk1"/>
                </a:solidFill>
                <a:latin typeface="Cambria"/>
                <a:ea typeface="Cambria"/>
                <a:cs typeface="Cambria"/>
                <a:sym typeface="Cambria"/>
              </a:rPr>
              <a:t>weights</a:t>
            </a:r>
          </a:p>
          <a:p>
            <a:pPr indent="-114300" lvl="0" marL="0" marR="0" rtl="0" algn="l">
              <a:lnSpc>
                <a:spcPct val="120000"/>
              </a:lnSpc>
              <a:spcBef>
                <a:spcPts val="0"/>
              </a:spcBef>
              <a:buClr>
                <a:schemeClr val="dk1"/>
              </a:buClr>
              <a:buSzPct val="100000"/>
              <a:buFont typeface="Cambria"/>
              <a:buNone/>
            </a:pPr>
            <a:r>
              <a:rPr b="0" i="0" lang="en-US" sz="1800" u="none" cap="none" strike="noStrike">
                <a:solidFill>
                  <a:schemeClr val="dk1"/>
                </a:solidFill>
                <a:latin typeface="Cambria"/>
                <a:ea typeface="Cambria"/>
                <a:cs typeface="Cambria"/>
                <a:sym typeface="Cambria"/>
              </a:rPr>
              <a:t>    8 x 3</a:t>
            </a:r>
          </a:p>
        </p:txBody>
      </p:sp>
      <p:sp>
        <p:nvSpPr>
          <p:cNvPr id="1221" name="Shape 1221"/>
          <p:cNvSpPr txBox="1"/>
          <p:nvPr/>
        </p:nvSpPr>
        <p:spPr>
          <a:xfrm>
            <a:off x="6752900" y="3566325"/>
            <a:ext cx="1266000" cy="999300"/>
          </a:xfrm>
          <a:prstGeom prst="rect">
            <a:avLst/>
          </a:prstGeom>
          <a:noFill/>
          <a:ln>
            <a:noFill/>
          </a:ln>
        </p:spPr>
        <p:txBody>
          <a:bodyPr anchorCtr="0" anchor="ctr" bIns="91425" lIns="91425" rIns="91425" wrap="square" tIns="91425">
            <a:noAutofit/>
          </a:bodyPr>
          <a:lstStyle/>
          <a:p>
            <a:pPr indent="-114300" lvl="0" marL="0" marR="0" rtl="0" algn="ctr">
              <a:lnSpc>
                <a:spcPct val="120000"/>
              </a:lnSpc>
              <a:spcBef>
                <a:spcPts val="0"/>
              </a:spcBef>
              <a:spcAft>
                <a:spcPts val="0"/>
              </a:spcAft>
              <a:buClr>
                <a:schemeClr val="dk1"/>
              </a:buClr>
              <a:buSzPct val="100000"/>
              <a:buFont typeface="Cambria"/>
              <a:buNone/>
            </a:pPr>
            <a:r>
              <a:rPr b="0" i="0" lang="en-US" sz="1800" u="none" cap="none" strike="noStrike">
                <a:solidFill>
                  <a:schemeClr val="dk1"/>
                </a:solidFill>
                <a:latin typeface="Cambria"/>
                <a:ea typeface="Cambria"/>
                <a:cs typeface="Cambria"/>
                <a:sym typeface="Cambria"/>
              </a:rPr>
              <a:t>outputs</a:t>
            </a:r>
            <a:br>
              <a:rPr b="0" i="0" lang="en-US" sz="1800" u="none" cap="none" strike="noStrike">
                <a:solidFill>
                  <a:schemeClr val="dk1"/>
                </a:solidFill>
                <a:latin typeface="Cambria"/>
                <a:ea typeface="Cambria"/>
                <a:cs typeface="Cambria"/>
                <a:sym typeface="Cambria"/>
              </a:rPr>
            </a:br>
            <a:r>
              <a:rPr b="0" i="0" lang="en-US" sz="1800" u="none" cap="none" strike="noStrike">
                <a:solidFill>
                  <a:schemeClr val="dk1"/>
                </a:solidFill>
                <a:latin typeface="Cambria"/>
                <a:ea typeface="Cambria"/>
                <a:cs typeface="Cambria"/>
                <a:sym typeface="Cambria"/>
              </a:rPr>
              <a:t>or </a:t>
            </a:r>
            <a:r>
              <a:rPr b="0" i="1" lang="en-US" sz="1800" u="none" cap="none" strike="noStrike">
                <a:solidFill>
                  <a:schemeClr val="dk1"/>
                </a:solidFill>
                <a:latin typeface="Cambria"/>
                <a:ea typeface="Cambria"/>
                <a:cs typeface="Cambria"/>
                <a:sym typeface="Cambria"/>
              </a:rPr>
              <a:t>units</a:t>
            </a:r>
          </a:p>
          <a:p>
            <a:pPr indent="-114300" lvl="0" marL="0" marR="0" rtl="0" algn="ctr">
              <a:lnSpc>
                <a:spcPct val="120000"/>
              </a:lnSpc>
              <a:spcBef>
                <a:spcPts val="0"/>
              </a:spcBef>
              <a:buClr>
                <a:schemeClr val="dk1"/>
              </a:buClr>
              <a:buSzPct val="100000"/>
              <a:buFont typeface="Cambria"/>
              <a:buNone/>
            </a:pPr>
            <a:r>
              <a:rPr b="0" i="0" lang="en-US" sz="1800" u="none" cap="none" strike="noStrike">
                <a:solidFill>
                  <a:schemeClr val="dk1"/>
                </a:solidFill>
                <a:latin typeface="Cambria"/>
                <a:ea typeface="Cambria"/>
                <a:cs typeface="Cambria"/>
                <a:sym typeface="Cambria"/>
              </a:rPr>
              <a:t>1 x 3</a:t>
            </a:r>
          </a:p>
        </p:txBody>
      </p:sp>
      <p:sp>
        <p:nvSpPr>
          <p:cNvPr id="1222" name="Shape 1222"/>
          <p:cNvSpPr txBox="1"/>
          <p:nvPr/>
        </p:nvSpPr>
        <p:spPr>
          <a:xfrm>
            <a:off x="5286125" y="3523575"/>
            <a:ext cx="677700" cy="780000"/>
          </a:xfrm>
          <a:prstGeom prst="rect">
            <a:avLst/>
          </a:prstGeom>
          <a:noFill/>
          <a:ln>
            <a:noFill/>
          </a:ln>
        </p:spPr>
        <p:txBody>
          <a:bodyPr anchorCtr="0" anchor="ctr" bIns="91425" lIns="91425" rIns="91425" wrap="square" tIns="91425">
            <a:noAutofit/>
          </a:bodyPr>
          <a:lstStyle/>
          <a:p>
            <a:pPr indent="-114300" lvl="0" marL="0" marR="0" rtl="0" algn="ctr">
              <a:lnSpc>
                <a:spcPct val="120000"/>
              </a:lnSpc>
              <a:spcBef>
                <a:spcPts val="0"/>
              </a:spcBef>
              <a:spcAft>
                <a:spcPts val="0"/>
              </a:spcAft>
              <a:buClr>
                <a:schemeClr val="dk1"/>
              </a:buClr>
              <a:buSzPct val="100000"/>
              <a:buFont typeface="Cambria"/>
              <a:buNone/>
            </a:pPr>
            <a:r>
              <a:rPr b="0" i="0" lang="en-US" sz="1800" u="none" cap="none" strike="noStrike">
                <a:solidFill>
                  <a:schemeClr val="dk1"/>
                </a:solidFill>
                <a:latin typeface="Cambria"/>
                <a:ea typeface="Cambria"/>
                <a:cs typeface="Cambria"/>
                <a:sym typeface="Cambria"/>
              </a:rPr>
              <a:t>bias</a:t>
            </a:r>
          </a:p>
          <a:p>
            <a:pPr indent="-114300" lvl="0" marL="0" marR="0" rtl="0" algn="ctr">
              <a:lnSpc>
                <a:spcPct val="120000"/>
              </a:lnSpc>
              <a:spcBef>
                <a:spcPts val="0"/>
              </a:spcBef>
              <a:buClr>
                <a:schemeClr val="dk1"/>
              </a:buClr>
              <a:buSzPct val="100000"/>
              <a:buFont typeface="Cambria"/>
              <a:buNone/>
            </a:pPr>
            <a:r>
              <a:rPr b="0" i="0" lang="en-US" sz="1800" u="none" cap="none" strike="noStrike">
                <a:solidFill>
                  <a:schemeClr val="dk1"/>
                </a:solidFill>
                <a:latin typeface="Cambria"/>
                <a:ea typeface="Cambria"/>
                <a:cs typeface="Cambria"/>
                <a:sym typeface="Cambria"/>
              </a:rPr>
              <a:t>1 x 3</a:t>
            </a: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6" name="Shape 1226"/>
        <p:cNvGrpSpPr/>
        <p:nvPr/>
      </p:nvGrpSpPr>
      <p:grpSpPr>
        <a:xfrm>
          <a:off x="0" y="0"/>
          <a:ext cx="0" cy="0"/>
          <a:chOff x="0" y="0"/>
          <a:chExt cx="0" cy="0"/>
        </a:xfrm>
      </p:grpSpPr>
      <p:sp>
        <p:nvSpPr>
          <p:cNvPr id="1227" name="Shape 1227"/>
          <p:cNvSpPr txBox="1"/>
          <p:nvPr>
            <p:ph type="title"/>
          </p:nvPr>
        </p:nvSpPr>
        <p:spPr>
          <a:xfrm>
            <a:off x="628650" y="273844"/>
            <a:ext cx="7886700" cy="994172"/>
          </a:xfrm>
          <a:prstGeom prst="rect">
            <a:avLst/>
          </a:prstGeom>
          <a:noFill/>
          <a:ln>
            <a:noFill/>
          </a:ln>
        </p:spPr>
        <p:txBody>
          <a:bodyPr anchorCtr="0" anchor="b" bIns="91425" lIns="91425" rIns="91425" wrap="square" tIns="91425">
            <a:noAutofit/>
          </a:bodyPr>
          <a:lstStyle/>
          <a:p>
            <a:pPr indent="-190500" lvl="0" marL="0" marR="0" rtl="0" algn="l">
              <a:lnSpc>
                <a:spcPct val="90000"/>
              </a:lnSpc>
              <a:spcBef>
                <a:spcPts val="0"/>
              </a:spcBef>
              <a:buClr>
                <a:schemeClr val="dk1"/>
              </a:buClr>
              <a:buSzPct val="100000"/>
              <a:buFont typeface="Cambria"/>
              <a:buNone/>
            </a:pPr>
            <a:r>
              <a:rPr b="0" i="0" lang="en-US" sz="3000" u="sng" cap="none" strike="noStrike">
                <a:solidFill>
                  <a:schemeClr val="dk1"/>
                </a:solidFill>
                <a:latin typeface="Cambria"/>
                <a:ea typeface="Cambria"/>
                <a:cs typeface="Cambria"/>
                <a:sym typeface="Cambria"/>
              </a:rPr>
              <a:t>Layer Review</a:t>
            </a:r>
          </a:p>
        </p:txBody>
      </p:sp>
      <p:sp>
        <p:nvSpPr>
          <p:cNvPr id="1228" name="Shape 1228"/>
          <p:cNvSpPr txBox="1"/>
          <p:nvPr>
            <p:ph idx="12" type="sldNum"/>
          </p:nvPr>
        </p:nvSpPr>
        <p:spPr>
          <a:xfrm>
            <a:off x="6457950" y="4767263"/>
            <a:ext cx="2057400" cy="273844"/>
          </a:xfrm>
          <a:prstGeom prst="rect">
            <a:avLst/>
          </a:prstGeom>
          <a:noFill/>
          <a:ln>
            <a:noFill/>
          </a:ln>
        </p:spPr>
        <p:txBody>
          <a:bodyPr anchorCtr="0" anchor="ctr" bIns="91425" lIns="91425" rIns="91425" wrap="square" tIns="91425">
            <a:noAutofit/>
          </a:bodyPr>
          <a:lstStyle/>
          <a:p>
            <a:pPr indent="-57150" lvl="0" marL="0" marR="0" rtl="0" algn="r">
              <a:spcBef>
                <a:spcPts val="0"/>
              </a:spcBef>
              <a:buClr>
                <a:srgbClr val="888888"/>
              </a:buClr>
              <a:buSzPct val="100000"/>
              <a:buFont typeface="Cambria"/>
              <a:buNone/>
            </a:pPr>
            <a:fld id="{00000000-1234-1234-1234-123412341234}" type="slidenum">
              <a:rPr b="0" i="0" lang="en-US" sz="900" u="none" cap="none" strike="noStrike">
                <a:solidFill>
                  <a:srgbClr val="888888"/>
                </a:solidFill>
                <a:latin typeface="Cambria"/>
                <a:ea typeface="Cambria"/>
                <a:cs typeface="Cambria"/>
                <a:sym typeface="Cambria"/>
              </a:rPr>
              <a:t>‹#›</a:t>
            </a:fld>
          </a:p>
        </p:txBody>
      </p:sp>
      <p:sp>
        <p:nvSpPr>
          <p:cNvPr id="1229" name="Shape 1229"/>
          <p:cNvSpPr txBox="1"/>
          <p:nvPr>
            <p:ph idx="4294967295" type="subTitle"/>
          </p:nvPr>
        </p:nvSpPr>
        <p:spPr>
          <a:xfrm>
            <a:off x="676729" y="1316832"/>
            <a:ext cx="7772400" cy="3884612"/>
          </a:xfrm>
          <a:prstGeom prst="rect">
            <a:avLst/>
          </a:prstGeom>
          <a:noFill/>
          <a:ln>
            <a:noFill/>
          </a:ln>
        </p:spPr>
        <p:txBody>
          <a:bodyPr anchorCtr="0" anchor="t" bIns="91425" lIns="91425" rIns="91425" wrap="square" tIns="91425">
            <a:noAutofit/>
          </a:bodyPr>
          <a:lstStyle/>
          <a:p>
            <a:pPr indent="-381000" lvl="0" marL="457200" marR="0" rtl="0" algn="l">
              <a:lnSpc>
                <a:spcPct val="90000"/>
              </a:lnSpc>
              <a:spcBef>
                <a:spcPts val="0"/>
              </a:spcBef>
              <a:spcAft>
                <a:spcPts val="0"/>
              </a:spcAft>
              <a:buClr>
                <a:schemeClr val="dk1"/>
              </a:buClr>
              <a:buSzPct val="100000"/>
              <a:buFont typeface="Arial"/>
              <a:buChar char="-"/>
            </a:pPr>
            <a:r>
              <a:rPr b="0" i="0" lang="en-US" sz="2100" u="none" cap="none" strike="noStrike">
                <a:solidFill>
                  <a:schemeClr val="dk1"/>
                </a:solidFill>
                <a:latin typeface="Cambria"/>
                <a:ea typeface="Cambria"/>
                <a:cs typeface="Cambria"/>
                <a:sym typeface="Cambria"/>
              </a:rPr>
              <a:t>layers compute differentiable transformations</a:t>
            </a:r>
          </a:p>
          <a:p>
            <a:pPr indent="-304800" lvl="0" marL="171450" marR="0" rtl="0" algn="l">
              <a:lnSpc>
                <a:spcPct val="90000"/>
              </a:lnSpc>
              <a:spcBef>
                <a:spcPts val="0"/>
              </a:spcBef>
              <a:spcAft>
                <a:spcPts val="0"/>
              </a:spcAft>
              <a:buClr>
                <a:schemeClr val="dk1"/>
              </a:buClr>
              <a:buSzPct val="100000"/>
              <a:buFont typeface="Arial"/>
              <a:buNone/>
            </a:pPr>
            <a:r>
              <a:t/>
            </a:r>
            <a:endParaRPr b="0" i="0" sz="2100" u="none" cap="none" strike="noStrike">
              <a:solidFill>
                <a:schemeClr val="dk1"/>
              </a:solidFill>
              <a:latin typeface="Cambria"/>
              <a:ea typeface="Cambria"/>
              <a:cs typeface="Cambria"/>
              <a:sym typeface="Cambria"/>
            </a:endParaRPr>
          </a:p>
          <a:p>
            <a:pPr indent="-381000" lvl="0" marL="457200" marR="0" rtl="0" algn="l">
              <a:lnSpc>
                <a:spcPct val="90000"/>
              </a:lnSpc>
              <a:spcBef>
                <a:spcPts val="0"/>
              </a:spcBef>
              <a:spcAft>
                <a:spcPts val="0"/>
              </a:spcAft>
              <a:buClr>
                <a:schemeClr val="dk1"/>
              </a:buClr>
              <a:buSzPct val="100000"/>
              <a:buFont typeface="Arial"/>
              <a:buChar char="-"/>
            </a:pPr>
            <a:r>
              <a:rPr b="0" i="0" lang="en-US" sz="2100" u="none" cap="none" strike="noStrike">
                <a:solidFill>
                  <a:schemeClr val="dk1"/>
                </a:solidFill>
                <a:latin typeface="Cambria"/>
                <a:ea typeface="Cambria"/>
                <a:cs typeface="Cambria"/>
                <a:sym typeface="Cambria"/>
              </a:rPr>
              <a:t>types of layers: </a:t>
            </a:r>
            <a:r>
              <a:rPr b="1" i="0" lang="en-US" sz="2100" u="none" cap="none" strike="noStrike">
                <a:solidFill>
                  <a:schemeClr val="dk1"/>
                </a:solidFill>
                <a:latin typeface="Cambria"/>
                <a:ea typeface="Cambria"/>
                <a:cs typeface="Cambria"/>
                <a:sym typeface="Cambria"/>
              </a:rPr>
              <a:t>conv</a:t>
            </a:r>
            <a:r>
              <a:rPr b="0" i="0" lang="en-US" sz="2100" u="none" cap="none" strike="noStrike">
                <a:solidFill>
                  <a:schemeClr val="dk1"/>
                </a:solidFill>
                <a:latin typeface="Cambria"/>
                <a:ea typeface="Cambria"/>
                <a:cs typeface="Cambria"/>
                <a:sym typeface="Cambria"/>
              </a:rPr>
              <a:t>, </a:t>
            </a:r>
            <a:r>
              <a:rPr b="1" i="0" lang="en-US" sz="2100" u="none" cap="none" strike="noStrike">
                <a:solidFill>
                  <a:schemeClr val="dk1"/>
                </a:solidFill>
                <a:latin typeface="Cambria"/>
                <a:ea typeface="Cambria"/>
                <a:cs typeface="Cambria"/>
                <a:sym typeface="Cambria"/>
              </a:rPr>
              <a:t>ReLU</a:t>
            </a:r>
            <a:r>
              <a:rPr b="0" i="0" lang="en-US" sz="2100" u="none" cap="none" strike="noStrike">
                <a:solidFill>
                  <a:schemeClr val="dk1"/>
                </a:solidFill>
                <a:latin typeface="Cambria"/>
                <a:ea typeface="Cambria"/>
                <a:cs typeface="Cambria"/>
                <a:sym typeface="Cambria"/>
              </a:rPr>
              <a:t>, pool, FC</a:t>
            </a:r>
          </a:p>
          <a:p>
            <a:pPr indent="-304800" lvl="0" marL="171450" marR="0" rtl="0" algn="l">
              <a:lnSpc>
                <a:spcPct val="90000"/>
              </a:lnSpc>
              <a:spcBef>
                <a:spcPts val="0"/>
              </a:spcBef>
              <a:spcAft>
                <a:spcPts val="0"/>
              </a:spcAft>
              <a:buClr>
                <a:schemeClr val="dk1"/>
              </a:buClr>
              <a:buSzPct val="100000"/>
              <a:buFont typeface="Arial"/>
              <a:buNone/>
            </a:pPr>
            <a:r>
              <a:t/>
            </a:r>
            <a:endParaRPr b="0" i="0" sz="2100" u="none" cap="none" strike="noStrike">
              <a:solidFill>
                <a:schemeClr val="dk1"/>
              </a:solidFill>
              <a:latin typeface="Cambria"/>
              <a:ea typeface="Cambria"/>
              <a:cs typeface="Cambria"/>
              <a:sym typeface="Cambria"/>
            </a:endParaRPr>
          </a:p>
          <a:p>
            <a:pPr indent="-381000" lvl="0" marL="457200" marR="0" rtl="0" algn="l">
              <a:lnSpc>
                <a:spcPct val="90000"/>
              </a:lnSpc>
              <a:spcBef>
                <a:spcPts val="0"/>
              </a:spcBef>
              <a:spcAft>
                <a:spcPts val="0"/>
              </a:spcAft>
              <a:buClr>
                <a:schemeClr val="dk1"/>
              </a:buClr>
              <a:buSzPct val="100000"/>
              <a:buFont typeface="Arial"/>
              <a:buChar char="-"/>
            </a:pPr>
            <a:r>
              <a:rPr b="0" i="0" lang="en-US" sz="2100" u="none" cap="none" strike="noStrike">
                <a:solidFill>
                  <a:schemeClr val="dk1"/>
                </a:solidFill>
                <a:latin typeface="Cambria"/>
                <a:ea typeface="Cambria"/>
                <a:cs typeface="Cambria"/>
                <a:sym typeface="Cambria"/>
              </a:rPr>
              <a:t>parameters (conv, FC) or not (pool, ReLU)</a:t>
            </a:r>
          </a:p>
          <a:p>
            <a:pPr indent="-304800" lvl="0" marL="171450" marR="0" rtl="0" algn="l">
              <a:lnSpc>
                <a:spcPct val="90000"/>
              </a:lnSpc>
              <a:spcBef>
                <a:spcPts val="0"/>
              </a:spcBef>
              <a:spcAft>
                <a:spcPts val="0"/>
              </a:spcAft>
              <a:buClr>
                <a:schemeClr val="dk1"/>
              </a:buClr>
              <a:buSzPct val="100000"/>
              <a:buFont typeface="Arial"/>
              <a:buNone/>
            </a:pPr>
            <a:r>
              <a:t/>
            </a:r>
            <a:endParaRPr b="0" i="0" sz="2100" u="none" cap="none" strike="noStrike">
              <a:solidFill>
                <a:schemeClr val="dk1"/>
              </a:solidFill>
              <a:latin typeface="Cambria"/>
              <a:ea typeface="Cambria"/>
              <a:cs typeface="Cambria"/>
              <a:sym typeface="Cambria"/>
            </a:endParaRPr>
          </a:p>
          <a:p>
            <a:pPr indent="-381000" lvl="0" marL="457200" marR="0" rtl="0" algn="l">
              <a:lnSpc>
                <a:spcPct val="90000"/>
              </a:lnSpc>
              <a:spcBef>
                <a:spcPts val="0"/>
              </a:spcBef>
              <a:buClr>
                <a:schemeClr val="dk1"/>
              </a:buClr>
              <a:buSzPct val="100000"/>
              <a:buFont typeface="Arial"/>
              <a:buChar char="-"/>
            </a:pPr>
            <a:r>
              <a:rPr b="0" i="0" lang="en-US" sz="2100" u="none" cap="none" strike="noStrike">
                <a:solidFill>
                  <a:schemeClr val="dk1"/>
                </a:solidFill>
                <a:latin typeface="Cambria"/>
                <a:ea typeface="Cambria"/>
                <a:cs typeface="Cambria"/>
                <a:sym typeface="Cambria"/>
              </a:rPr>
              <a:t>arguments like kernel size, stride, etc. (conv, pool)</a:t>
            </a:r>
            <a:br>
              <a:rPr b="0" i="0" lang="en-US" sz="2100" u="none" cap="none" strike="noStrike">
                <a:solidFill>
                  <a:schemeClr val="dk1"/>
                </a:solidFill>
                <a:latin typeface="Cambria"/>
                <a:ea typeface="Cambria"/>
                <a:cs typeface="Cambria"/>
                <a:sym typeface="Cambria"/>
              </a:rPr>
            </a:br>
            <a:r>
              <a:rPr b="0" i="0" lang="en-US" sz="2100" u="none" cap="none" strike="noStrike">
                <a:solidFill>
                  <a:schemeClr val="dk1"/>
                </a:solidFill>
                <a:latin typeface="Cambria"/>
                <a:ea typeface="Cambria"/>
                <a:cs typeface="Cambria"/>
                <a:sym typeface="Cambria"/>
              </a:rPr>
              <a:t>or not (Sigmoid)</a:t>
            </a: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233" name="Shape 1233"/>
        <p:cNvGrpSpPr/>
        <p:nvPr/>
      </p:nvGrpSpPr>
      <p:grpSpPr>
        <a:xfrm>
          <a:off x="0" y="0"/>
          <a:ext cx="0" cy="0"/>
          <a:chOff x="0" y="0"/>
          <a:chExt cx="0" cy="0"/>
        </a:xfrm>
      </p:grpSpPr>
      <p:sp>
        <p:nvSpPr>
          <p:cNvPr id="1234" name="Shape 1234"/>
          <p:cNvSpPr/>
          <p:nvPr/>
        </p:nvSpPr>
        <p:spPr>
          <a:xfrm>
            <a:off x="0" y="0"/>
            <a:ext cx="9141600" cy="5143500"/>
          </a:xfrm>
          <a:prstGeom prst="rect">
            <a:avLst/>
          </a:prstGeom>
          <a:solidFill>
            <a:srgbClr val="FFFFFF"/>
          </a:solidFill>
          <a:ln>
            <a:noFill/>
          </a:ln>
        </p:spPr>
        <p:txBody>
          <a:bodyPr anchorCtr="0" anchor="ctr" bIns="45700" lIns="91425" rIns="91425" wrap="square" tIns="45700">
            <a:noAutofit/>
          </a:bodyPr>
          <a:lstStyle/>
          <a:p>
            <a:pPr indent="-114300" lvl="0" marL="0" marR="0" rtl="0" algn="ctr">
              <a:lnSpc>
                <a:spcPct val="100000"/>
              </a:lnSpc>
              <a:spcBef>
                <a:spcPts val="0"/>
              </a:spcBef>
              <a:spcAft>
                <a:spcPts val="0"/>
              </a:spcAft>
              <a:buClr>
                <a:schemeClr val="lt1"/>
              </a:buClr>
              <a:buSzPct val="100000"/>
              <a:buFont typeface="Cambria"/>
              <a:buNone/>
            </a:pPr>
            <a:r>
              <a:t/>
            </a:r>
            <a:endParaRPr b="0" i="0" sz="1800" u="none" cap="none" strike="noStrike">
              <a:solidFill>
                <a:srgbClr val="FFFFFF"/>
              </a:solidFill>
              <a:latin typeface="Cambria"/>
              <a:ea typeface="Cambria"/>
              <a:cs typeface="Cambria"/>
              <a:sym typeface="Cambria"/>
            </a:endParaRPr>
          </a:p>
        </p:txBody>
      </p:sp>
      <p:sp>
        <p:nvSpPr>
          <p:cNvPr id="1235" name="Shape 1235"/>
          <p:cNvSpPr/>
          <p:nvPr/>
        </p:nvSpPr>
        <p:spPr>
          <a:xfrm>
            <a:off x="0" y="0"/>
            <a:ext cx="3490800" cy="5143500"/>
          </a:xfrm>
          <a:custGeom>
            <a:pathLst>
              <a:path extrusionOk="0" h="120000" w="120000">
                <a:moveTo>
                  <a:pt x="0" y="0"/>
                </a:moveTo>
                <a:lnTo>
                  <a:pt x="120000" y="0"/>
                </a:lnTo>
                <a:lnTo>
                  <a:pt x="120000" y="33250"/>
                </a:lnTo>
                <a:lnTo>
                  <a:pt x="110414" y="38111"/>
                </a:lnTo>
                <a:lnTo>
                  <a:pt x="110304" y="38222"/>
                </a:lnTo>
                <a:lnTo>
                  <a:pt x="110140" y="38388"/>
                </a:lnTo>
                <a:lnTo>
                  <a:pt x="109975" y="38527"/>
                </a:lnTo>
                <a:lnTo>
                  <a:pt x="109975" y="38694"/>
                </a:lnTo>
                <a:lnTo>
                  <a:pt x="109975" y="38861"/>
                </a:lnTo>
                <a:lnTo>
                  <a:pt x="110140" y="39000"/>
                </a:lnTo>
                <a:lnTo>
                  <a:pt x="110304" y="39166"/>
                </a:lnTo>
                <a:lnTo>
                  <a:pt x="110414" y="39277"/>
                </a:lnTo>
                <a:lnTo>
                  <a:pt x="120000" y="44138"/>
                </a:lnTo>
                <a:lnTo>
                  <a:pt x="120000" y="120000"/>
                </a:lnTo>
                <a:lnTo>
                  <a:pt x="0" y="120000"/>
                </a:lnTo>
                <a:close/>
              </a:path>
            </a:pathLst>
          </a:custGeom>
          <a:solidFill>
            <a:schemeClr val="dk1"/>
          </a:solidFill>
          <a:ln>
            <a:noFill/>
          </a:ln>
        </p:spPr>
        <p:txBody>
          <a:bodyPr anchorCtr="0" anchor="ctr" bIns="45700" lIns="91425" rIns="91425" wrap="square" tIns="45700">
            <a:noAutofit/>
          </a:bodyPr>
          <a:lstStyle/>
          <a:p>
            <a:pPr indent="-114300" lvl="0" marL="0" marR="0" rtl="0" algn="ctr">
              <a:lnSpc>
                <a:spcPct val="100000"/>
              </a:lnSpc>
              <a:spcBef>
                <a:spcPts val="0"/>
              </a:spcBef>
              <a:spcAft>
                <a:spcPts val="0"/>
              </a:spcAft>
              <a:buClr>
                <a:schemeClr val="lt1"/>
              </a:buClr>
              <a:buSzPct val="100000"/>
              <a:buFont typeface="Cambria"/>
              <a:buNone/>
            </a:pPr>
            <a:r>
              <a:t/>
            </a:r>
            <a:endParaRPr b="0" i="0" sz="1800" u="none" cap="none" strike="noStrike">
              <a:solidFill>
                <a:srgbClr val="FFFFFF"/>
              </a:solidFill>
              <a:latin typeface="Cambria"/>
              <a:ea typeface="Cambria"/>
              <a:cs typeface="Cambria"/>
              <a:sym typeface="Cambria"/>
            </a:endParaRPr>
          </a:p>
        </p:txBody>
      </p:sp>
      <p:sp>
        <p:nvSpPr>
          <p:cNvPr id="1236" name="Shape 1236"/>
          <p:cNvSpPr/>
          <p:nvPr/>
        </p:nvSpPr>
        <p:spPr>
          <a:xfrm>
            <a:off x="3959208" y="718980"/>
            <a:ext cx="4702200" cy="3708900"/>
          </a:xfrm>
          <a:prstGeom prst="roundRect">
            <a:avLst>
              <a:gd fmla="val 3513" name="adj"/>
            </a:avLst>
          </a:prstGeom>
          <a:solidFill>
            <a:srgbClr val="FFFFFF"/>
          </a:solidFill>
          <a:ln cap="flat" cmpd="sng" w="12700">
            <a:solidFill>
              <a:schemeClr val="accent1"/>
            </a:solidFill>
            <a:prstDash val="solid"/>
            <a:miter lim="800000"/>
            <a:headEnd len="med" w="med" type="none"/>
            <a:tailEnd len="med" w="med" type="none"/>
          </a:ln>
        </p:spPr>
        <p:txBody>
          <a:bodyPr anchorCtr="0" anchor="ctr" bIns="45700" lIns="91425" rIns="91425" wrap="square" tIns="45700">
            <a:noAutofit/>
          </a:bodyPr>
          <a:lstStyle/>
          <a:p>
            <a:pPr indent="-114300" lvl="0" marL="0" marR="0" rtl="0" algn="ctr">
              <a:lnSpc>
                <a:spcPct val="100000"/>
              </a:lnSpc>
              <a:spcBef>
                <a:spcPts val="0"/>
              </a:spcBef>
              <a:spcAft>
                <a:spcPts val="0"/>
              </a:spcAft>
              <a:buClr>
                <a:schemeClr val="lt1"/>
              </a:buClr>
              <a:buSzPct val="100000"/>
              <a:buFont typeface="Cambria"/>
              <a:buNone/>
            </a:pPr>
            <a:r>
              <a:t/>
            </a:r>
            <a:endParaRPr b="0" i="0" sz="1800" u="none" cap="none" strike="noStrike">
              <a:solidFill>
                <a:srgbClr val="FFFFFF"/>
              </a:solidFill>
              <a:latin typeface="Cambria"/>
              <a:ea typeface="Cambria"/>
              <a:cs typeface="Cambria"/>
              <a:sym typeface="Cambria"/>
            </a:endParaRPr>
          </a:p>
        </p:txBody>
      </p:sp>
      <p:pic>
        <p:nvPicPr>
          <p:cNvPr id="1237" name="Shape 1237"/>
          <p:cNvPicPr preferRelativeResize="0"/>
          <p:nvPr/>
        </p:nvPicPr>
        <p:blipFill rotWithShape="1">
          <a:blip r:embed="rId3">
            <a:alphaModFix/>
          </a:blip>
          <a:srcRect b="0" l="2333" r="9" t="0"/>
          <a:stretch/>
        </p:blipFill>
        <p:spPr>
          <a:xfrm>
            <a:off x="4202779" y="943896"/>
            <a:ext cx="4229140" cy="3247655"/>
          </a:xfrm>
          <a:prstGeom prst="rect">
            <a:avLst/>
          </a:prstGeom>
          <a:noFill/>
          <a:ln>
            <a:noFill/>
          </a:ln>
        </p:spPr>
      </p:pic>
      <p:sp>
        <p:nvSpPr>
          <p:cNvPr id="1238" name="Shape 1238"/>
          <p:cNvSpPr txBox="1"/>
          <p:nvPr>
            <p:ph idx="12" type="sldNum"/>
          </p:nvPr>
        </p:nvSpPr>
        <p:spPr>
          <a:xfrm>
            <a:off x="7796463" y="4767262"/>
            <a:ext cx="718800" cy="273900"/>
          </a:xfrm>
          <a:prstGeom prst="rect">
            <a:avLst/>
          </a:prstGeom>
          <a:noFill/>
          <a:ln>
            <a:noFill/>
          </a:ln>
        </p:spPr>
        <p:txBody>
          <a:bodyPr anchorCtr="0" anchor="ctr" bIns="45700" lIns="91425" rIns="91425" wrap="square" tIns="45700">
            <a:noAutofit/>
          </a:bodyPr>
          <a:lstStyle/>
          <a:p>
            <a:pPr indent="-76200" lvl="0" marL="0" marR="0" rtl="0" algn="r">
              <a:lnSpc>
                <a:spcPct val="90000"/>
              </a:lnSpc>
              <a:spcBef>
                <a:spcPts val="0"/>
              </a:spcBef>
              <a:spcAft>
                <a:spcPts val="0"/>
              </a:spcAft>
              <a:buClr>
                <a:srgbClr val="898989"/>
              </a:buClr>
              <a:buSzPct val="100000"/>
              <a:buFont typeface="Calibri"/>
              <a:buNone/>
            </a:pPr>
            <a:fld id="{00000000-1234-1234-1234-123412341234}" type="slidenum">
              <a:rPr b="0" i="0" lang="en-US" sz="1200" u="none" cap="none" strike="noStrike">
                <a:solidFill>
                  <a:srgbClr val="898989"/>
                </a:solidFill>
                <a:latin typeface="Calibri"/>
                <a:ea typeface="Calibri"/>
                <a:cs typeface="Calibri"/>
                <a:sym typeface="Calibri"/>
              </a:rPr>
              <a:t>‹#›</a:t>
            </a:fld>
          </a:p>
        </p:txBody>
      </p:sp>
      <p:sp>
        <p:nvSpPr>
          <p:cNvPr id="1239" name="Shape 1239"/>
          <p:cNvSpPr txBox="1"/>
          <p:nvPr>
            <p:ph idx="4294967295" type="title"/>
          </p:nvPr>
        </p:nvSpPr>
        <p:spPr>
          <a:xfrm>
            <a:off x="72572" y="124959"/>
            <a:ext cx="3418200" cy="674100"/>
          </a:xfrm>
          <a:prstGeom prst="rect">
            <a:avLst/>
          </a:prstGeom>
          <a:noFill/>
          <a:ln>
            <a:noFill/>
          </a:ln>
        </p:spPr>
        <p:txBody>
          <a:bodyPr anchorCtr="0" anchor="ctr" bIns="45700" lIns="91425" rIns="91425" wrap="square" tIns="45700">
            <a:noAutofit/>
          </a:bodyPr>
          <a:lstStyle/>
          <a:p>
            <a:pPr indent="-152400" lvl="0" marL="0" marR="0" rtl="0" algn="l">
              <a:lnSpc>
                <a:spcPct val="90000"/>
              </a:lnSpc>
              <a:spcBef>
                <a:spcPts val="0"/>
              </a:spcBef>
              <a:spcAft>
                <a:spcPts val="0"/>
              </a:spcAft>
              <a:buClr>
                <a:schemeClr val="dk1"/>
              </a:buClr>
              <a:buSzPct val="100000"/>
              <a:buFont typeface="Cambria"/>
              <a:buNone/>
            </a:pPr>
            <a:r>
              <a:rPr b="1" i="0" lang="en-US" sz="2400" u="none" cap="none" strike="noStrike">
                <a:solidFill>
                  <a:schemeClr val="lt1"/>
                </a:solidFill>
                <a:latin typeface="Cambria"/>
                <a:ea typeface="Cambria"/>
                <a:cs typeface="Cambria"/>
                <a:sym typeface="Cambria"/>
              </a:rPr>
              <a:t>Tutorial Organization</a:t>
            </a:r>
          </a:p>
        </p:txBody>
      </p:sp>
      <p:sp>
        <p:nvSpPr>
          <p:cNvPr id="1240" name="Shape 1240"/>
          <p:cNvSpPr txBox="1"/>
          <p:nvPr/>
        </p:nvSpPr>
        <p:spPr>
          <a:xfrm>
            <a:off x="72571" y="718980"/>
            <a:ext cx="3418200" cy="4322100"/>
          </a:xfrm>
          <a:prstGeom prst="rect">
            <a:avLst/>
          </a:prstGeom>
          <a:noFill/>
          <a:ln>
            <a:noFill/>
          </a:ln>
        </p:spPr>
        <p:txBody>
          <a:bodyPr anchorCtr="0" anchor="t" bIns="45700" lIns="91425" rIns="91425" wrap="square" tIns="45700">
            <a:noAutofit/>
          </a:bodyPr>
          <a:lstStyle/>
          <a:p>
            <a:pPr indent="-228600" lvl="0" marL="457200" marR="0" rtl="0" algn="l">
              <a:lnSpc>
                <a:spcPct val="90000"/>
              </a:lnSpc>
              <a:spcBef>
                <a:spcPts val="0"/>
              </a:spcBef>
              <a:spcAft>
                <a:spcPts val="0"/>
              </a:spcAft>
              <a:buClr>
                <a:srgbClr val="FFFFFF"/>
              </a:buClr>
              <a:buSzPct val="100000"/>
              <a:buFont typeface="Arial"/>
              <a:buChar char="•"/>
            </a:pPr>
            <a:r>
              <a:rPr b="1" i="0" lang="en-US" sz="1000" u="none" cap="none" strike="noStrike">
                <a:solidFill>
                  <a:srgbClr val="FFFFFF"/>
                </a:solidFill>
                <a:latin typeface="Cambria"/>
                <a:ea typeface="Cambria"/>
                <a:cs typeface="Cambria"/>
                <a:sym typeface="Cambria"/>
              </a:rPr>
              <a:t>Deep learning</a:t>
            </a:r>
            <a:r>
              <a:rPr b="0" i="0" lang="en-US" sz="1000" u="none" cap="none" strike="noStrike">
                <a:solidFill>
                  <a:srgbClr val="FFFFFF"/>
                </a:solidFill>
                <a:latin typeface="Cambria"/>
                <a:ea typeface="Cambria"/>
                <a:cs typeface="Cambria"/>
                <a:sym typeface="Cambria"/>
              </a:rPr>
              <a:t> (40 min)</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Why deep learning?</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What is deep learning?</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Deep learning in computer vision (CNN)</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chemeClr val="lt1"/>
                </a:solidFill>
                <a:latin typeface="Cambria"/>
                <a:ea typeface="Cambria"/>
                <a:cs typeface="Cambria"/>
                <a:sym typeface="Cambria"/>
              </a:rPr>
              <a:t>LeNet &amp; MNIST</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Caffe</a:t>
            </a:r>
          </a:p>
          <a:p>
            <a:pPr indent="-228600" lvl="0" marL="457200" marR="0" rtl="0" algn="l">
              <a:lnSpc>
                <a:spcPct val="90000"/>
              </a:lnSpc>
              <a:spcBef>
                <a:spcPts val="600"/>
              </a:spcBef>
              <a:spcAft>
                <a:spcPts val="0"/>
              </a:spcAft>
              <a:buClr>
                <a:srgbClr val="FF0000"/>
              </a:buClr>
              <a:buSzPct val="100000"/>
              <a:buFont typeface="Arial"/>
              <a:buChar char="•"/>
            </a:pPr>
            <a:r>
              <a:rPr b="1" i="0" lang="en-US" sz="1000" u="none" cap="none" strike="noStrike">
                <a:solidFill>
                  <a:srgbClr val="FF0000"/>
                </a:solidFill>
                <a:latin typeface="Cambria"/>
                <a:ea typeface="Cambria"/>
                <a:cs typeface="Cambria"/>
                <a:sym typeface="Cambria"/>
              </a:rPr>
              <a:t>Demo: how to solve MNIST problem</a:t>
            </a:r>
            <a:r>
              <a:rPr b="0" i="0" lang="en-US" sz="1000" u="none" cap="none" strike="noStrike">
                <a:solidFill>
                  <a:srgbClr val="FF0000"/>
                </a:solidFill>
                <a:latin typeface="Cambria"/>
                <a:ea typeface="Cambria"/>
                <a:cs typeface="Cambria"/>
                <a:sym typeface="Cambria"/>
              </a:rPr>
              <a:t> (60 min)</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Deploy of LeNet {Data, Convolution, Pooling, FC, Loss}</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Write prototxt in Netscope (train/validation)</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Train network and log explanation (loss update)</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Result analysis</a:t>
            </a:r>
          </a:p>
          <a:p>
            <a:pPr indent="-228600" lvl="2" marL="13716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Plot loss curve</a:t>
            </a:r>
          </a:p>
          <a:p>
            <a:pPr indent="-228600" lvl="2" marL="13716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Test final result</a:t>
            </a:r>
          </a:p>
          <a:p>
            <a:pPr indent="-228600" lvl="2" marL="13716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Visualize prediction</a:t>
            </a:r>
          </a:p>
          <a:p>
            <a:pPr indent="-228600" lvl="0" marL="457200" marR="0" rtl="0" algn="l">
              <a:lnSpc>
                <a:spcPct val="90000"/>
              </a:lnSpc>
              <a:spcBef>
                <a:spcPts val="600"/>
              </a:spcBef>
              <a:spcAft>
                <a:spcPts val="0"/>
              </a:spcAft>
              <a:buClr>
                <a:srgbClr val="FFFFFF"/>
              </a:buClr>
              <a:buSzPct val="100000"/>
              <a:buFont typeface="Arial"/>
              <a:buChar char="•"/>
            </a:pPr>
            <a:r>
              <a:rPr b="1" i="0" lang="en-US" sz="1000" u="none" cap="none" strike="noStrike">
                <a:solidFill>
                  <a:srgbClr val="FFFFFF"/>
                </a:solidFill>
                <a:latin typeface="Cambria"/>
                <a:ea typeface="Cambria"/>
                <a:cs typeface="Cambria"/>
                <a:sym typeface="Cambria"/>
              </a:rPr>
              <a:t>Looking beyond</a:t>
            </a:r>
            <a:r>
              <a:rPr b="0" i="0" lang="en-US" sz="1000" u="none" cap="none" strike="noStrike">
                <a:solidFill>
                  <a:srgbClr val="FFFFFF"/>
                </a:solidFill>
                <a:latin typeface="Cambria"/>
                <a:ea typeface="Cambria"/>
                <a:cs typeface="Cambria"/>
                <a:sym typeface="Cambria"/>
              </a:rPr>
              <a:t> (20 min)</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Cutting-edge applications</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Learning guidance</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Sharing: experience as an AI researcher</a:t>
            </a: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4" name="Shape 1244"/>
        <p:cNvGrpSpPr/>
        <p:nvPr/>
      </p:nvGrpSpPr>
      <p:grpSpPr>
        <a:xfrm>
          <a:off x="0" y="0"/>
          <a:ext cx="0" cy="0"/>
          <a:chOff x="0" y="0"/>
          <a:chExt cx="0" cy="0"/>
        </a:xfrm>
      </p:grpSpPr>
      <p:pic>
        <p:nvPicPr>
          <p:cNvPr id="1245" name="Shape 1245"/>
          <p:cNvPicPr preferRelativeResize="0"/>
          <p:nvPr/>
        </p:nvPicPr>
        <p:blipFill rotWithShape="1">
          <a:blip r:embed="rId3">
            <a:alphaModFix/>
          </a:blip>
          <a:srcRect b="0" l="0" r="0" t="0"/>
          <a:stretch/>
        </p:blipFill>
        <p:spPr>
          <a:xfrm>
            <a:off x="6707979" y="2486304"/>
            <a:ext cx="2183454" cy="1391992"/>
          </a:xfrm>
          <a:prstGeom prst="rect">
            <a:avLst/>
          </a:prstGeom>
          <a:noFill/>
          <a:ln>
            <a:noFill/>
          </a:ln>
        </p:spPr>
      </p:pic>
      <p:sp>
        <p:nvSpPr>
          <p:cNvPr id="1246" name="Shape 1246"/>
          <p:cNvSpPr txBox="1"/>
          <p:nvPr>
            <p:ph type="title"/>
          </p:nvPr>
        </p:nvSpPr>
        <p:spPr>
          <a:xfrm>
            <a:off x="734169" y="7081"/>
            <a:ext cx="5371500" cy="2860500"/>
          </a:xfrm>
          <a:prstGeom prst="rect">
            <a:avLst/>
          </a:prstGeom>
          <a:noFill/>
          <a:ln>
            <a:noFill/>
          </a:ln>
        </p:spPr>
        <p:txBody>
          <a:bodyPr anchorCtr="0" anchor="b" bIns="91425" lIns="91425" rIns="91425" wrap="square" tIns="91425">
            <a:noAutofit/>
          </a:bodyPr>
          <a:lstStyle/>
          <a:p>
            <a:pPr indent="-190500" lvl="0" marL="0" marR="0" rtl="0" algn="l">
              <a:lnSpc>
                <a:spcPct val="100000"/>
              </a:lnSpc>
              <a:spcBef>
                <a:spcPts val="0"/>
              </a:spcBef>
              <a:spcAft>
                <a:spcPts val="0"/>
              </a:spcAft>
              <a:buClr>
                <a:schemeClr val="dk1"/>
              </a:buClr>
              <a:buSzPct val="100000"/>
              <a:buFont typeface="Arial"/>
              <a:buNone/>
            </a:pPr>
            <a:r>
              <a:rPr b="0" i="0" lang="en-US" sz="3000" u="sng" cap="none" strike="noStrike">
                <a:solidFill>
                  <a:schemeClr val="dk1"/>
                </a:solidFill>
                <a:latin typeface="Cambria"/>
                <a:ea typeface="Cambria"/>
                <a:cs typeface="Cambria"/>
                <a:sym typeface="Cambria"/>
              </a:rPr>
              <a:t>Part 2:</a:t>
            </a:r>
          </a:p>
          <a:p>
            <a:pPr indent="-190500" lvl="0" marL="0" marR="0" rtl="0" algn="l">
              <a:lnSpc>
                <a:spcPct val="100000"/>
              </a:lnSpc>
              <a:spcBef>
                <a:spcPts val="0"/>
              </a:spcBef>
              <a:spcAft>
                <a:spcPts val="0"/>
              </a:spcAft>
              <a:buClr>
                <a:schemeClr val="dk1"/>
              </a:buClr>
              <a:buSzPct val="100000"/>
              <a:buFont typeface="Arial"/>
              <a:buNone/>
            </a:pPr>
            <a:r>
              <a:rPr b="0" i="0" lang="en-US" sz="3000" u="sng" cap="none" strike="noStrike">
                <a:solidFill>
                  <a:schemeClr val="dk1"/>
                </a:solidFill>
                <a:latin typeface="Cambria"/>
                <a:ea typeface="Cambria"/>
                <a:cs typeface="Cambria"/>
                <a:sym typeface="Cambria"/>
              </a:rPr>
              <a:t>Hands-On Introduction to the Caffe Framework:</a:t>
            </a:r>
          </a:p>
          <a:p>
            <a:pPr indent="-127000" lvl="0" marL="0" marR="0" rtl="0" algn="l">
              <a:lnSpc>
                <a:spcPct val="100000"/>
              </a:lnSpc>
              <a:spcBef>
                <a:spcPts val="0"/>
              </a:spcBef>
              <a:spcAft>
                <a:spcPts val="0"/>
              </a:spcAft>
              <a:buClr>
                <a:schemeClr val="dk1"/>
              </a:buClr>
              <a:buSzPct val="100000"/>
              <a:buFont typeface="Arial"/>
              <a:buNone/>
            </a:pPr>
            <a:r>
              <a:rPr b="0" i="1" lang="en-US" sz="2000" u="none" cap="none" strike="noStrike">
                <a:solidFill>
                  <a:schemeClr val="dk1"/>
                </a:solidFill>
                <a:latin typeface="Cambria"/>
                <a:ea typeface="Cambria"/>
                <a:cs typeface="Cambria"/>
                <a:sym typeface="Cambria"/>
              </a:rPr>
              <a:t>Brewing Networks with Caffe</a:t>
            </a:r>
          </a:p>
        </p:txBody>
      </p:sp>
      <p:sp>
        <p:nvSpPr>
          <p:cNvPr id="1247" name="Shape 1247"/>
          <p:cNvSpPr txBox="1"/>
          <p:nvPr>
            <p:ph idx="12" type="sldNum"/>
          </p:nvPr>
        </p:nvSpPr>
        <p:spPr>
          <a:xfrm>
            <a:off x="6457950" y="4767263"/>
            <a:ext cx="2057400" cy="273900"/>
          </a:xfrm>
          <a:prstGeom prst="rect">
            <a:avLst/>
          </a:prstGeom>
          <a:noFill/>
          <a:ln>
            <a:noFill/>
          </a:ln>
        </p:spPr>
        <p:txBody>
          <a:bodyPr anchorCtr="0" anchor="ctr" bIns="91425" lIns="91425" rIns="91425" wrap="square" tIns="91425">
            <a:noAutofit/>
          </a:bodyPr>
          <a:lstStyle/>
          <a:p>
            <a:pPr indent="-57150" lvl="0" marL="0" marR="0" rtl="0" algn="r">
              <a:spcBef>
                <a:spcPts val="0"/>
              </a:spcBef>
              <a:buClr>
                <a:schemeClr val="dk2"/>
              </a:buClr>
              <a:buSzPct val="100000"/>
              <a:buFont typeface="Cambria"/>
              <a:buNone/>
            </a:pPr>
            <a:fld id="{00000000-1234-1234-1234-123412341234}" type="slidenum">
              <a:rPr b="0" i="0" lang="en-US" sz="900" u="none" cap="none" strike="noStrike">
                <a:solidFill>
                  <a:schemeClr val="dk2"/>
                </a:solidFill>
                <a:latin typeface="Cambria"/>
                <a:ea typeface="Cambria"/>
                <a:cs typeface="Cambria"/>
                <a:sym typeface="Cambria"/>
              </a:rPr>
              <a:t>‹#›</a:t>
            </a:fld>
          </a:p>
        </p:txBody>
      </p:sp>
      <p:sp>
        <p:nvSpPr>
          <p:cNvPr id="1248" name="Shape 1248"/>
          <p:cNvSpPr txBox="1"/>
          <p:nvPr/>
        </p:nvSpPr>
        <p:spPr>
          <a:xfrm>
            <a:off x="731545" y="2932648"/>
            <a:ext cx="5726400" cy="1745400"/>
          </a:xfrm>
          <a:prstGeom prst="rect">
            <a:avLst/>
          </a:prstGeom>
          <a:noFill/>
          <a:ln>
            <a:noFill/>
          </a:ln>
        </p:spPr>
        <p:txBody>
          <a:bodyPr anchorCtr="0" anchor="t" bIns="91425" lIns="91425" rIns="91425" wrap="square" tIns="91425">
            <a:noAutofit/>
          </a:bodyPr>
          <a:lstStyle/>
          <a:p>
            <a:pPr indent="-127000" lvl="0" marL="0" marR="0" rtl="0" algn="l">
              <a:lnSpc>
                <a:spcPct val="100000"/>
              </a:lnSpc>
              <a:spcBef>
                <a:spcPts val="0"/>
              </a:spcBef>
              <a:spcAft>
                <a:spcPts val="0"/>
              </a:spcAft>
              <a:buClr>
                <a:srgbClr val="000000"/>
              </a:buClr>
              <a:buSzPct val="100000"/>
              <a:buFont typeface="Arial"/>
              <a:buNone/>
            </a:pPr>
            <a:r>
              <a:rPr b="0" i="0" lang="en-US" sz="2000" u="none" cap="none" strike="noStrike">
                <a:solidFill>
                  <a:srgbClr val="000000"/>
                </a:solidFill>
                <a:latin typeface="Cambria"/>
                <a:ea typeface="Cambria"/>
                <a:cs typeface="Cambria"/>
                <a:sym typeface="Cambria"/>
              </a:rPr>
              <a:t>What is caffe?</a:t>
            </a:r>
          </a:p>
          <a:p>
            <a:pPr indent="-127000" lvl="0" marL="0" marR="0" rtl="0" algn="l">
              <a:lnSpc>
                <a:spcPct val="100000"/>
              </a:lnSpc>
              <a:spcBef>
                <a:spcPts val="0"/>
              </a:spcBef>
              <a:spcAft>
                <a:spcPts val="0"/>
              </a:spcAft>
              <a:buClr>
                <a:srgbClr val="000000"/>
              </a:buClr>
              <a:buSzPct val="100000"/>
              <a:buFont typeface="Arial"/>
              <a:buNone/>
            </a:pPr>
            <a:r>
              <a:rPr b="0" i="0" lang="en-US" sz="2000" u="none" cap="none" strike="noStrike">
                <a:solidFill>
                  <a:srgbClr val="000000"/>
                </a:solidFill>
                <a:latin typeface="Cambria"/>
                <a:ea typeface="Cambria"/>
                <a:cs typeface="Cambria"/>
                <a:sym typeface="Cambria"/>
              </a:rPr>
              <a:t>Running a pre-trained network</a:t>
            </a:r>
          </a:p>
          <a:p>
            <a:pPr indent="-127000" lvl="0" marL="0" marR="0" rtl="0" algn="l">
              <a:lnSpc>
                <a:spcPct val="100000"/>
              </a:lnSpc>
              <a:spcBef>
                <a:spcPts val="0"/>
              </a:spcBef>
              <a:spcAft>
                <a:spcPts val="0"/>
              </a:spcAft>
              <a:buClr>
                <a:srgbClr val="000000"/>
              </a:buClr>
              <a:buSzPct val="100000"/>
              <a:buFont typeface="Arial"/>
              <a:buNone/>
            </a:pPr>
            <a:r>
              <a:rPr b="0" i="0" lang="en-US" sz="2000" u="none" cap="none" strike="noStrike">
                <a:solidFill>
                  <a:srgbClr val="000000"/>
                </a:solidFill>
                <a:latin typeface="Cambria"/>
                <a:ea typeface="Cambria"/>
                <a:cs typeface="Cambria"/>
                <a:sym typeface="Cambria"/>
              </a:rPr>
              <a:t>Defining, learning, and testing networks</a:t>
            </a:r>
          </a:p>
          <a:p>
            <a:pPr indent="-127000" lvl="0" marL="0" marR="0" rtl="0" algn="l">
              <a:lnSpc>
                <a:spcPct val="100000"/>
              </a:lnSpc>
              <a:spcBef>
                <a:spcPts val="0"/>
              </a:spcBef>
              <a:spcAft>
                <a:spcPts val="0"/>
              </a:spcAft>
              <a:buClr>
                <a:srgbClr val="000000"/>
              </a:buClr>
              <a:buSzPct val="100000"/>
              <a:buFont typeface="Arial"/>
              <a:buNone/>
            </a:pPr>
            <a:r>
              <a:rPr b="0" i="0" lang="en-US" sz="2000" u="none" cap="none" strike="noStrike">
                <a:solidFill>
                  <a:srgbClr val="000000"/>
                </a:solidFill>
                <a:latin typeface="Cambria"/>
                <a:ea typeface="Cambria"/>
                <a:cs typeface="Cambria"/>
                <a:sym typeface="Cambria"/>
              </a:rPr>
              <a:t>Fine-tuning for transfer learning</a:t>
            </a:r>
          </a:p>
        </p:txBody>
      </p:sp>
      <p:pic>
        <p:nvPicPr>
          <p:cNvPr id="1249" name="Shape 1249"/>
          <p:cNvPicPr preferRelativeResize="0"/>
          <p:nvPr/>
        </p:nvPicPr>
        <p:blipFill rotWithShape="1">
          <a:blip r:embed="rId4">
            <a:alphaModFix/>
          </a:blip>
          <a:srcRect b="0" l="0" r="0" t="0"/>
          <a:stretch/>
        </p:blipFill>
        <p:spPr>
          <a:xfrm>
            <a:off x="6962521" y="214250"/>
            <a:ext cx="1826032" cy="1790091"/>
          </a:xfrm>
          <a:prstGeom prst="rect">
            <a:avLst/>
          </a:prstGeom>
          <a:noFill/>
          <a:ln>
            <a:noFill/>
          </a:ln>
        </p:spPr>
      </p:pic>
      <p:sp>
        <p:nvSpPr>
          <p:cNvPr id="1250" name="Shape 1250"/>
          <p:cNvSpPr txBox="1"/>
          <p:nvPr/>
        </p:nvSpPr>
        <p:spPr>
          <a:xfrm>
            <a:off x="6892633" y="1902317"/>
            <a:ext cx="1976100" cy="457200"/>
          </a:xfrm>
          <a:prstGeom prst="rect">
            <a:avLst/>
          </a:prstGeom>
          <a:noFill/>
          <a:ln>
            <a:noFill/>
          </a:ln>
        </p:spPr>
        <p:txBody>
          <a:bodyPr anchorCtr="0" anchor="t" bIns="91425" lIns="91425" rIns="91425" wrap="square" tIns="91425">
            <a:noAutofit/>
          </a:bodyPr>
          <a:lstStyle/>
          <a:p>
            <a:pPr indent="-76200" lvl="0" marL="0" marR="0" rtl="0" algn="ctr">
              <a:lnSpc>
                <a:spcPct val="100000"/>
              </a:lnSpc>
              <a:spcBef>
                <a:spcPts val="0"/>
              </a:spcBef>
              <a:spcAft>
                <a:spcPts val="0"/>
              </a:spcAft>
              <a:buClr>
                <a:schemeClr val="hlink"/>
              </a:buClr>
              <a:buSzPct val="100000"/>
              <a:buFont typeface="Arial"/>
              <a:buNone/>
            </a:pPr>
            <a:r>
              <a:rPr b="1" i="0" lang="en-US" sz="1200" u="sng" cap="none" strike="noStrike">
                <a:solidFill>
                  <a:schemeClr val="hlink"/>
                </a:solidFill>
                <a:latin typeface="Arial"/>
                <a:ea typeface="Arial"/>
                <a:cs typeface="Arial"/>
                <a:sym typeface="Arial"/>
                <a:hlinkClick r:id="rId5"/>
              </a:rPr>
              <a:t>caffe.berkeleyvision.org</a:t>
            </a:r>
          </a:p>
        </p:txBody>
      </p:sp>
      <p:pic>
        <p:nvPicPr>
          <p:cNvPr id="1251" name="Shape 1251"/>
          <p:cNvPicPr preferRelativeResize="0"/>
          <p:nvPr/>
        </p:nvPicPr>
        <p:blipFill rotWithShape="1">
          <a:blip r:embed="rId6">
            <a:alphaModFix/>
          </a:blip>
          <a:srcRect b="0" l="0" r="0" t="0"/>
          <a:stretch/>
        </p:blipFill>
        <p:spPr>
          <a:xfrm>
            <a:off x="6855444" y="2192040"/>
            <a:ext cx="281680" cy="281680"/>
          </a:xfrm>
          <a:prstGeom prst="rect">
            <a:avLst/>
          </a:prstGeom>
          <a:noFill/>
          <a:ln>
            <a:noFill/>
          </a:ln>
        </p:spPr>
      </p:pic>
      <p:sp>
        <p:nvSpPr>
          <p:cNvPr id="1252" name="Shape 1252"/>
          <p:cNvSpPr txBox="1"/>
          <p:nvPr/>
        </p:nvSpPr>
        <p:spPr>
          <a:xfrm>
            <a:off x="7109385" y="2153958"/>
            <a:ext cx="1755900" cy="457200"/>
          </a:xfrm>
          <a:prstGeom prst="rect">
            <a:avLst/>
          </a:prstGeom>
          <a:noFill/>
          <a:ln>
            <a:noFill/>
          </a:ln>
        </p:spPr>
        <p:txBody>
          <a:bodyPr anchorCtr="0" anchor="t" bIns="91425" lIns="91425" rIns="91425" wrap="square" tIns="91425">
            <a:noAutofit/>
          </a:bodyPr>
          <a:lstStyle/>
          <a:p>
            <a:pPr indent="-76200" lvl="0" marL="0" marR="0" rtl="0" algn="r">
              <a:lnSpc>
                <a:spcPct val="100000"/>
              </a:lnSpc>
              <a:spcBef>
                <a:spcPts val="0"/>
              </a:spcBef>
              <a:spcAft>
                <a:spcPts val="0"/>
              </a:spcAft>
              <a:buClr>
                <a:schemeClr val="hlink"/>
              </a:buClr>
              <a:buSzPct val="100000"/>
              <a:buFont typeface="Arial"/>
              <a:buNone/>
            </a:pPr>
            <a:r>
              <a:rPr b="0" i="0" lang="en-US" sz="1200" u="sng" cap="none" strike="noStrike">
                <a:solidFill>
                  <a:schemeClr val="hlink"/>
                </a:solidFill>
                <a:latin typeface="Arial"/>
                <a:ea typeface="Arial"/>
                <a:cs typeface="Arial"/>
                <a:sym typeface="Arial"/>
                <a:hlinkClick r:id="rId7"/>
              </a:rPr>
              <a:t>github.com/BVLC/caffe</a:t>
            </a:r>
          </a:p>
        </p:txBody>
      </p:sp>
      <p:pic>
        <p:nvPicPr>
          <p:cNvPr id="1253" name="Shape 1253"/>
          <p:cNvPicPr preferRelativeResize="0"/>
          <p:nvPr/>
        </p:nvPicPr>
        <p:blipFill rotWithShape="1">
          <a:blip r:embed="rId8">
            <a:alphaModFix/>
          </a:blip>
          <a:srcRect b="0" l="0" r="0" t="0"/>
          <a:stretch/>
        </p:blipFill>
        <p:spPr>
          <a:xfrm>
            <a:off x="6815192" y="3919538"/>
            <a:ext cx="1974503" cy="1122999"/>
          </a:xfrm>
          <a:prstGeom prst="rect">
            <a:avLst/>
          </a:prstGeom>
          <a:noFill/>
          <a:ln>
            <a:noFill/>
          </a:ln>
        </p:spPr>
      </p:pic>
      <p:sp>
        <p:nvSpPr>
          <p:cNvPr id="1254" name="Shape 1254"/>
          <p:cNvSpPr txBox="1"/>
          <p:nvPr/>
        </p:nvSpPr>
        <p:spPr>
          <a:xfrm>
            <a:off x="2598450" y="4862050"/>
            <a:ext cx="3947100" cy="281700"/>
          </a:xfrm>
          <a:prstGeom prst="rect">
            <a:avLst/>
          </a:prstGeom>
          <a:noFill/>
          <a:ln>
            <a:noFill/>
          </a:ln>
        </p:spPr>
        <p:txBody>
          <a:bodyPr anchorCtr="0" anchor="ctr" bIns="91425" lIns="91425" rIns="91425" wrap="square" tIns="91425">
            <a:noAutofit/>
          </a:bodyPr>
          <a:lstStyle/>
          <a:p>
            <a:pPr indent="-63500" lvl="0" marL="0" marR="0" rtl="0" algn="ctr">
              <a:lnSpc>
                <a:spcPct val="100000"/>
              </a:lnSpc>
              <a:spcBef>
                <a:spcPts val="0"/>
              </a:spcBef>
              <a:spcAft>
                <a:spcPts val="0"/>
              </a:spcAft>
              <a:buClr>
                <a:srgbClr val="000000"/>
              </a:buClr>
              <a:buSzPct val="100000"/>
              <a:buFont typeface="Arial"/>
              <a:buNone/>
            </a:pPr>
            <a:r>
              <a:rPr b="0" i="0" lang="en-US" sz="1000" u="none" cap="none" strike="noStrike">
                <a:solidFill>
                  <a:srgbClr val="000000"/>
                </a:solidFill>
                <a:latin typeface="Arial"/>
                <a:ea typeface="Arial"/>
                <a:cs typeface="Arial"/>
                <a:sym typeface="Arial"/>
              </a:rPr>
              <a:t>Embedded Vision Alliance Tutorial – © Shelhamer, Donahue, Long</a:t>
            </a: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258" name="Shape 1258"/>
        <p:cNvGrpSpPr/>
        <p:nvPr/>
      </p:nvGrpSpPr>
      <p:grpSpPr>
        <a:xfrm>
          <a:off x="0" y="0"/>
          <a:ext cx="0" cy="0"/>
          <a:chOff x="0" y="0"/>
          <a:chExt cx="0" cy="0"/>
        </a:xfrm>
      </p:grpSpPr>
      <p:sp>
        <p:nvSpPr>
          <p:cNvPr id="1259" name="Shape 1259"/>
          <p:cNvSpPr/>
          <p:nvPr/>
        </p:nvSpPr>
        <p:spPr>
          <a:xfrm>
            <a:off x="628650" y="0"/>
            <a:ext cx="8182800" cy="5143500"/>
          </a:xfrm>
          <a:prstGeom prst="rect">
            <a:avLst/>
          </a:prstGeom>
          <a:gradFill>
            <a:gsLst>
              <a:gs pos="0">
                <a:srgbClr val="3865B4"/>
              </a:gs>
              <a:gs pos="25000">
                <a:srgbClr val="3865B4"/>
              </a:gs>
              <a:gs pos="94000">
                <a:srgbClr val="3A3838"/>
              </a:gs>
              <a:gs pos="100000">
                <a:srgbClr val="3A3838"/>
              </a:gs>
            </a:gsLst>
            <a:lin ang="4199895" scaled="0"/>
          </a:gradFill>
          <a:ln>
            <a:noFill/>
          </a:ln>
        </p:spPr>
        <p:txBody>
          <a:bodyPr anchorCtr="0" anchor="ctr" bIns="45700" lIns="91425" rIns="91425" wrap="square" tIns="45700">
            <a:noAutofit/>
          </a:bodyPr>
          <a:lstStyle/>
          <a:p>
            <a:pPr indent="0" lvl="0" marL="0" marR="0" rtl="0" algn="ctr">
              <a:spcBef>
                <a:spcPts val="0"/>
              </a:spcBef>
              <a:buSzPct val="25000"/>
              <a:buNone/>
            </a:pPr>
            <a:r>
              <a:t/>
            </a:r>
            <a:endParaRPr b="0" i="0" sz="1800" u="none" cap="none" strike="noStrike">
              <a:solidFill>
                <a:schemeClr val="lt1"/>
              </a:solidFill>
              <a:latin typeface="Cambria"/>
              <a:ea typeface="Cambria"/>
              <a:cs typeface="Cambria"/>
              <a:sym typeface="Cambria"/>
            </a:endParaRPr>
          </a:p>
        </p:txBody>
      </p:sp>
      <p:pic>
        <p:nvPicPr>
          <p:cNvPr id="1260" name="Shape 1260"/>
          <p:cNvPicPr preferRelativeResize="0"/>
          <p:nvPr/>
        </p:nvPicPr>
        <p:blipFill rotWithShape="1">
          <a:blip r:embed="rId3">
            <a:alphaModFix/>
          </a:blip>
          <a:srcRect b="0" l="0" r="0" t="0"/>
          <a:stretch/>
        </p:blipFill>
        <p:spPr>
          <a:xfrm>
            <a:off x="34900" y="16075"/>
            <a:ext cx="9144000" cy="5111353"/>
          </a:xfrm>
          <a:prstGeom prst="rect">
            <a:avLst/>
          </a:prstGeom>
          <a:noFill/>
          <a:ln>
            <a:noFill/>
          </a:ln>
        </p:spPr>
      </p:pic>
      <p:sp>
        <p:nvSpPr>
          <p:cNvPr id="1261" name="Shape 1261"/>
          <p:cNvSpPr txBox="1"/>
          <p:nvPr>
            <p:ph type="ctrTitle"/>
          </p:nvPr>
        </p:nvSpPr>
        <p:spPr>
          <a:xfrm>
            <a:off x="2192833" y="948507"/>
            <a:ext cx="5054352" cy="1492993"/>
          </a:xfrm>
          <a:prstGeom prst="rect">
            <a:avLst/>
          </a:prstGeom>
          <a:noFill/>
          <a:ln>
            <a:noFill/>
          </a:ln>
        </p:spPr>
        <p:txBody>
          <a:bodyPr anchorCtr="0" anchor="b" bIns="91425" lIns="91425" rIns="91425" wrap="square" tIns="91425">
            <a:noAutofit/>
          </a:bodyPr>
          <a:lstStyle/>
          <a:p>
            <a:pPr indent="-342900" lvl="0" marL="0" marR="0" rtl="0" algn="ctr">
              <a:lnSpc>
                <a:spcPct val="90000"/>
              </a:lnSpc>
              <a:spcBef>
                <a:spcPts val="0"/>
              </a:spcBef>
              <a:spcAft>
                <a:spcPts val="0"/>
              </a:spcAft>
              <a:buClr>
                <a:schemeClr val="dk1"/>
              </a:buClr>
              <a:buSzPct val="100000"/>
              <a:buFont typeface="Arial"/>
              <a:buNone/>
            </a:pPr>
            <a:r>
              <a:rPr lang="en-US" sz="5400">
                <a:solidFill>
                  <a:srgbClr val="FFFFFF"/>
                </a:solidFill>
              </a:rPr>
              <a:t>Training LeNet on MNIST</a:t>
            </a:r>
          </a:p>
        </p:txBody>
      </p:sp>
      <p:sp>
        <p:nvSpPr>
          <p:cNvPr id="1262" name="Shape 1262"/>
          <p:cNvSpPr txBox="1"/>
          <p:nvPr>
            <p:ph idx="1" type="subTitle"/>
          </p:nvPr>
        </p:nvSpPr>
        <p:spPr>
          <a:xfrm>
            <a:off x="2505163" y="2528887"/>
            <a:ext cx="5055600" cy="1602900"/>
          </a:xfrm>
          <a:prstGeom prst="rect">
            <a:avLst/>
          </a:prstGeom>
          <a:noFill/>
          <a:ln>
            <a:noFill/>
          </a:ln>
        </p:spPr>
        <p:txBody>
          <a:bodyPr anchorCtr="0" anchor="t" bIns="91425" lIns="91425" rIns="91425" wrap="square" tIns="91425">
            <a:noAutofit/>
          </a:bodyPr>
          <a:lstStyle/>
          <a:p>
            <a:pPr indent="-381000" lvl="0" marL="457200" marR="0" rtl="0" algn="l">
              <a:lnSpc>
                <a:spcPct val="90000"/>
              </a:lnSpc>
              <a:spcBef>
                <a:spcPts val="600"/>
              </a:spcBef>
              <a:spcAft>
                <a:spcPts val="0"/>
              </a:spcAft>
              <a:buClr>
                <a:schemeClr val="lt1"/>
              </a:buClr>
              <a:buSzPct val="100000"/>
              <a:buFont typeface="Arial"/>
              <a:buChar char="•"/>
            </a:pPr>
            <a:r>
              <a:rPr lang="en-US" sz="1600">
                <a:solidFill>
                  <a:srgbClr val="FFFFFF"/>
                </a:solidFill>
              </a:rPr>
              <a:t>Prepare Datasets</a:t>
            </a:r>
          </a:p>
          <a:p>
            <a:pPr indent="-381000" lvl="0" marL="457200" marR="0" rtl="0" algn="l">
              <a:lnSpc>
                <a:spcPct val="90000"/>
              </a:lnSpc>
              <a:spcBef>
                <a:spcPts val="600"/>
              </a:spcBef>
              <a:spcAft>
                <a:spcPts val="0"/>
              </a:spcAft>
              <a:buClr>
                <a:srgbClr val="FFFFFF"/>
              </a:buClr>
              <a:buSzPct val="100000"/>
              <a:buFont typeface="Arial"/>
              <a:buChar char="•"/>
            </a:pPr>
            <a:r>
              <a:rPr lang="en-US" sz="1600">
                <a:solidFill>
                  <a:srgbClr val="FFFFFF"/>
                </a:solidFill>
              </a:rPr>
              <a:t>Define the MNIST Network and Solver</a:t>
            </a:r>
          </a:p>
          <a:p>
            <a:pPr indent="-381000" lvl="0" marL="457200" marR="0" rtl="0" algn="l">
              <a:lnSpc>
                <a:spcPct val="90000"/>
              </a:lnSpc>
              <a:spcBef>
                <a:spcPts val="600"/>
              </a:spcBef>
              <a:spcAft>
                <a:spcPts val="0"/>
              </a:spcAft>
              <a:buClr>
                <a:srgbClr val="FFFFFF"/>
              </a:buClr>
              <a:buSzPct val="100000"/>
              <a:buFont typeface="Arial"/>
              <a:buChar char="•"/>
            </a:pPr>
            <a:r>
              <a:rPr lang="en-US" sz="1600">
                <a:solidFill>
                  <a:srgbClr val="FFFFFF"/>
                </a:solidFill>
              </a:rPr>
              <a:t>Training and Testing the Model</a:t>
            </a:r>
          </a:p>
          <a:p>
            <a:pPr indent="-381000" lvl="0" marL="457200" marR="0" rtl="0" algn="l">
              <a:lnSpc>
                <a:spcPct val="90000"/>
              </a:lnSpc>
              <a:spcBef>
                <a:spcPts val="600"/>
              </a:spcBef>
              <a:spcAft>
                <a:spcPts val="0"/>
              </a:spcAft>
              <a:buClr>
                <a:srgbClr val="FFFFFF"/>
              </a:buClr>
              <a:buSzPct val="100000"/>
              <a:buFont typeface="Arial"/>
              <a:buChar char="•"/>
            </a:pPr>
            <a:r>
              <a:rPr lang="en-US" sz="1600">
                <a:solidFill>
                  <a:srgbClr val="FFFFFF"/>
                </a:solidFill>
              </a:rPr>
              <a:t>Result analysis</a:t>
            </a:r>
          </a:p>
        </p:txBody>
      </p:sp>
      <p:sp>
        <p:nvSpPr>
          <p:cNvPr id="1263" name="Shape 1263"/>
          <p:cNvSpPr txBox="1"/>
          <p:nvPr>
            <p:ph idx="12" type="sldNum"/>
          </p:nvPr>
        </p:nvSpPr>
        <p:spPr>
          <a:xfrm>
            <a:off x="8119447" y="4667776"/>
            <a:ext cx="428046" cy="235550"/>
          </a:xfrm>
          <a:prstGeom prst="rect">
            <a:avLst/>
          </a:prstGeom>
          <a:noFill/>
          <a:ln>
            <a:noFill/>
          </a:ln>
        </p:spPr>
        <p:txBody>
          <a:bodyPr anchorCtr="0" anchor="ctr" bIns="91425" lIns="91425" rIns="91425" wrap="square" tIns="91425">
            <a:noAutofit/>
          </a:bodyPr>
          <a:lstStyle/>
          <a:p>
            <a:pPr indent="-19050" lvl="0" marL="0" marR="0" rtl="0" algn="r">
              <a:lnSpc>
                <a:spcPct val="90000"/>
              </a:lnSpc>
              <a:spcBef>
                <a:spcPts val="0"/>
              </a:spcBef>
              <a:spcAft>
                <a:spcPts val="0"/>
              </a:spcAft>
              <a:buClr>
                <a:srgbClr val="898989"/>
              </a:buClr>
              <a:buSzPct val="100000"/>
              <a:buFont typeface="Cambria"/>
              <a:buNone/>
            </a:pPr>
            <a:fld id="{00000000-1234-1234-1234-123412341234}" type="slidenum">
              <a:rPr b="0" i="0" lang="en-US" sz="300" u="none" cap="none" strike="noStrike">
                <a:solidFill>
                  <a:srgbClr val="898989"/>
                </a:solidFill>
                <a:latin typeface="Cambria"/>
                <a:ea typeface="Cambria"/>
                <a:cs typeface="Cambria"/>
                <a:sym typeface="Cambria"/>
              </a:rPr>
              <a:t>‹#›</a:t>
            </a:fld>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Shape 160"/>
          <p:cNvSpPr txBox="1"/>
          <p:nvPr>
            <p:ph type="title"/>
          </p:nvPr>
        </p:nvSpPr>
        <p:spPr>
          <a:xfrm>
            <a:off x="1923143" y="-58173"/>
            <a:ext cx="5595300" cy="857400"/>
          </a:xfrm>
          <a:prstGeom prst="rect">
            <a:avLst/>
          </a:prstGeom>
          <a:noFill/>
          <a:ln>
            <a:noFill/>
          </a:ln>
        </p:spPr>
        <p:txBody>
          <a:bodyPr anchorCtr="0" anchor="b" bIns="91425" lIns="91425" rIns="91425" wrap="square" tIns="91425">
            <a:noAutofit/>
          </a:bodyPr>
          <a:lstStyle/>
          <a:p>
            <a:pPr indent="-190500" lvl="0" marL="0" marR="0" rtl="0" algn="l">
              <a:lnSpc>
                <a:spcPct val="90000"/>
              </a:lnSpc>
              <a:spcBef>
                <a:spcPts val="0"/>
              </a:spcBef>
              <a:buClr>
                <a:schemeClr val="dk1"/>
              </a:buClr>
              <a:buSzPct val="100000"/>
              <a:buFont typeface="Arial"/>
              <a:buNone/>
            </a:pPr>
            <a:r>
              <a:rPr b="0" i="0" lang="en-US" sz="3000" u="sng" cap="none" strike="noStrike">
                <a:solidFill>
                  <a:schemeClr val="dk1"/>
                </a:solidFill>
                <a:latin typeface="Cambria"/>
                <a:ea typeface="Cambria"/>
                <a:cs typeface="Cambria"/>
                <a:sym typeface="Cambria"/>
              </a:rPr>
              <a:t>How do computers </a:t>
            </a:r>
            <a:r>
              <a:rPr b="0" i="1" lang="en-US" sz="3000" u="sng" cap="none" strike="noStrike">
                <a:solidFill>
                  <a:schemeClr val="dk1"/>
                </a:solidFill>
                <a:latin typeface="Cambria"/>
                <a:ea typeface="Cambria"/>
                <a:cs typeface="Cambria"/>
                <a:sym typeface="Cambria"/>
              </a:rPr>
              <a:t>see</a:t>
            </a:r>
            <a:r>
              <a:rPr b="0" i="0" lang="en-US" sz="3000" u="sng" cap="none" strike="noStrike">
                <a:solidFill>
                  <a:schemeClr val="dk1"/>
                </a:solidFill>
                <a:latin typeface="Cambria"/>
                <a:ea typeface="Cambria"/>
                <a:cs typeface="Cambria"/>
                <a:sym typeface="Cambria"/>
              </a:rPr>
              <a:t> images</a:t>
            </a:r>
          </a:p>
        </p:txBody>
      </p:sp>
      <p:sp>
        <p:nvSpPr>
          <p:cNvPr id="161" name="Shape 161"/>
          <p:cNvSpPr txBox="1"/>
          <p:nvPr>
            <p:ph idx="12" type="sldNum"/>
          </p:nvPr>
        </p:nvSpPr>
        <p:spPr>
          <a:xfrm>
            <a:off x="8556784" y="4749851"/>
            <a:ext cx="548700" cy="393600"/>
          </a:xfrm>
          <a:prstGeom prst="rect">
            <a:avLst/>
          </a:prstGeom>
          <a:noFill/>
          <a:ln>
            <a:noFill/>
          </a:ln>
        </p:spPr>
        <p:txBody>
          <a:bodyPr anchorCtr="0" anchor="ctr" bIns="91425" lIns="91425" rIns="91425" wrap="square" tIns="91425">
            <a:noAutofit/>
          </a:bodyPr>
          <a:lstStyle/>
          <a:p>
            <a:pPr indent="-57150" lvl="0" marL="0" marR="0" rtl="0" algn="r">
              <a:spcBef>
                <a:spcPts val="0"/>
              </a:spcBef>
              <a:buClr>
                <a:schemeClr val="dk2"/>
              </a:buClr>
              <a:buSzPct val="100000"/>
              <a:buFont typeface="Cambria"/>
              <a:buNone/>
            </a:pPr>
            <a:fld id="{00000000-1234-1234-1234-123412341234}" type="slidenum">
              <a:rPr b="0" i="0" lang="en-US" sz="900" u="none" cap="none" strike="noStrike">
                <a:solidFill>
                  <a:schemeClr val="dk2"/>
                </a:solidFill>
                <a:latin typeface="Cambria"/>
                <a:ea typeface="Cambria"/>
                <a:cs typeface="Cambria"/>
                <a:sym typeface="Cambria"/>
              </a:rPr>
              <a:t>‹#›</a:t>
            </a:fld>
          </a:p>
        </p:txBody>
      </p:sp>
      <p:pic>
        <p:nvPicPr>
          <p:cNvPr id="162" name="Shape 162"/>
          <p:cNvPicPr preferRelativeResize="0"/>
          <p:nvPr/>
        </p:nvPicPr>
        <p:blipFill rotWithShape="1">
          <a:blip r:embed="rId3">
            <a:alphaModFix/>
          </a:blip>
          <a:srcRect b="0" l="0" r="0" t="0"/>
          <a:stretch/>
        </p:blipFill>
        <p:spPr>
          <a:xfrm>
            <a:off x="1679279" y="834778"/>
            <a:ext cx="5779655" cy="4035263"/>
          </a:xfrm>
          <a:prstGeom prst="rect">
            <a:avLst/>
          </a:prstGeom>
          <a:noFill/>
          <a:ln>
            <a:noFill/>
          </a:ln>
        </p:spPr>
      </p:pic>
      <p:sp>
        <p:nvSpPr>
          <p:cNvPr id="163" name="Shape 163"/>
          <p:cNvSpPr txBox="1"/>
          <p:nvPr/>
        </p:nvSpPr>
        <p:spPr>
          <a:xfrm>
            <a:off x="6353175" y="4785400"/>
            <a:ext cx="2432400" cy="322500"/>
          </a:xfrm>
          <a:prstGeom prst="rect">
            <a:avLst/>
          </a:prstGeom>
          <a:noFill/>
          <a:ln>
            <a:noFill/>
          </a:ln>
        </p:spPr>
        <p:txBody>
          <a:bodyPr anchorCtr="0" anchor="ctr" bIns="91425" lIns="91425" rIns="91425" wrap="square" tIns="91425">
            <a:noAutofit/>
          </a:bodyPr>
          <a:lstStyle/>
          <a:p>
            <a:pPr indent="-76200" lvl="0" marL="0" marR="0" rtl="0" algn="r">
              <a:spcBef>
                <a:spcPts val="0"/>
              </a:spcBef>
              <a:buClr>
                <a:schemeClr val="dk1"/>
              </a:buClr>
              <a:buSzPct val="100000"/>
              <a:buFont typeface="Cambria"/>
              <a:buNone/>
            </a:pPr>
            <a:r>
              <a:rPr b="0" i="1" lang="en-US" sz="1200" u="none" cap="none" strike="noStrike">
                <a:solidFill>
                  <a:schemeClr val="dk1"/>
                </a:solidFill>
                <a:latin typeface="Cambria"/>
                <a:ea typeface="Cambria"/>
                <a:cs typeface="Cambria"/>
                <a:sym typeface="Cambria"/>
              </a:rPr>
              <a:t>[figure adapted from A. Karpathy]</a:t>
            </a: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267" name="Shape 1267"/>
        <p:cNvGrpSpPr/>
        <p:nvPr/>
      </p:nvGrpSpPr>
      <p:grpSpPr>
        <a:xfrm>
          <a:off x="0" y="0"/>
          <a:ext cx="0" cy="0"/>
          <a:chOff x="0" y="0"/>
          <a:chExt cx="0" cy="0"/>
        </a:xfrm>
      </p:grpSpPr>
      <p:sp>
        <p:nvSpPr>
          <p:cNvPr id="1268" name="Shape 1268"/>
          <p:cNvSpPr/>
          <p:nvPr/>
        </p:nvSpPr>
        <p:spPr>
          <a:xfrm>
            <a:off x="266700" y="0"/>
            <a:ext cx="8610371" cy="2065452"/>
          </a:xfrm>
          <a:prstGeom prst="rect">
            <a:avLst/>
          </a:prstGeom>
          <a:gradFill>
            <a:gsLst>
              <a:gs pos="0">
                <a:srgbClr val="3865B4"/>
              </a:gs>
              <a:gs pos="25000">
                <a:srgbClr val="3865B4"/>
              </a:gs>
              <a:gs pos="94000">
                <a:srgbClr val="3A3838"/>
              </a:gs>
              <a:gs pos="100000">
                <a:srgbClr val="3A3838"/>
              </a:gs>
            </a:gsLst>
            <a:lin ang="4200000" scaled="0"/>
          </a:gradFill>
          <a:ln>
            <a:noFill/>
          </a:ln>
        </p:spPr>
        <p:txBody>
          <a:bodyPr anchorCtr="0" anchor="ctr" bIns="45700" lIns="91425" rIns="91425" wrap="square" tIns="45700">
            <a:noAutofit/>
          </a:bodyPr>
          <a:lstStyle/>
          <a:p>
            <a:pPr indent="0" lvl="0" marL="0" marR="0" rtl="0" algn="ctr">
              <a:spcBef>
                <a:spcPts val="0"/>
              </a:spcBef>
              <a:buSzPct val="25000"/>
              <a:buNone/>
            </a:pPr>
            <a:r>
              <a:t/>
            </a:r>
            <a:endParaRPr b="0" i="0" sz="1800" u="none" cap="none" strike="noStrike">
              <a:solidFill>
                <a:schemeClr val="lt1"/>
              </a:solidFill>
              <a:latin typeface="Cambria"/>
              <a:ea typeface="Cambria"/>
              <a:cs typeface="Cambria"/>
              <a:sym typeface="Cambria"/>
            </a:endParaRPr>
          </a:p>
        </p:txBody>
      </p:sp>
      <p:pic>
        <p:nvPicPr>
          <p:cNvPr id="1269" name="Shape 1269"/>
          <p:cNvPicPr preferRelativeResize="0"/>
          <p:nvPr/>
        </p:nvPicPr>
        <p:blipFill rotWithShape="1">
          <a:blip r:embed="rId3">
            <a:alphaModFix/>
          </a:blip>
          <a:srcRect b="0" l="0" r="0" t="0"/>
          <a:stretch/>
        </p:blipFill>
        <p:spPr>
          <a:xfrm>
            <a:off x="-114" y="0"/>
            <a:ext cx="9070848" cy="5138356"/>
          </a:xfrm>
          <a:prstGeom prst="rect">
            <a:avLst/>
          </a:prstGeom>
          <a:noFill/>
          <a:ln>
            <a:noFill/>
          </a:ln>
        </p:spPr>
      </p:pic>
      <p:sp>
        <p:nvSpPr>
          <p:cNvPr id="1270" name="Shape 1270"/>
          <p:cNvSpPr txBox="1"/>
          <p:nvPr>
            <p:ph type="title"/>
          </p:nvPr>
        </p:nvSpPr>
        <p:spPr>
          <a:xfrm>
            <a:off x="884419" y="620010"/>
            <a:ext cx="7375161" cy="994172"/>
          </a:xfrm>
          <a:prstGeom prst="rect">
            <a:avLst/>
          </a:prstGeom>
          <a:noFill/>
          <a:ln>
            <a:noFill/>
          </a:ln>
        </p:spPr>
        <p:txBody>
          <a:bodyPr anchorCtr="0" anchor="ctr" bIns="45700" lIns="91425" rIns="91425" wrap="square" tIns="45700">
            <a:noAutofit/>
          </a:bodyPr>
          <a:lstStyle/>
          <a:p>
            <a:pPr lvl="0" rtl="0">
              <a:spcBef>
                <a:spcPts val="0"/>
              </a:spcBef>
              <a:buNone/>
            </a:pPr>
            <a:r>
              <a:rPr lang="en-US" sz="6000">
                <a:solidFill>
                  <a:srgbClr val="FFFFFF"/>
                </a:solidFill>
              </a:rPr>
              <a:t>Prepare Datasets</a:t>
            </a:r>
          </a:p>
        </p:txBody>
      </p:sp>
      <p:sp>
        <p:nvSpPr>
          <p:cNvPr id="1271" name="Shape 1271"/>
          <p:cNvSpPr txBox="1"/>
          <p:nvPr>
            <p:ph idx="12" type="sldNum"/>
          </p:nvPr>
        </p:nvSpPr>
        <p:spPr>
          <a:xfrm>
            <a:off x="8119447" y="4667776"/>
            <a:ext cx="428046" cy="235550"/>
          </a:xfrm>
          <a:prstGeom prst="rect">
            <a:avLst/>
          </a:prstGeom>
          <a:noFill/>
          <a:ln>
            <a:noFill/>
          </a:ln>
        </p:spPr>
        <p:txBody>
          <a:bodyPr anchorCtr="0" anchor="ctr" bIns="45700" lIns="91425" rIns="91425" wrap="square" tIns="45700">
            <a:noAutofit/>
          </a:bodyPr>
          <a:lstStyle/>
          <a:p>
            <a:pPr indent="-50800" lvl="0" marL="0" marR="0" rtl="0" algn="r">
              <a:spcBef>
                <a:spcPts val="0"/>
              </a:spcBef>
              <a:spcAft>
                <a:spcPts val="0"/>
              </a:spcAft>
              <a:buClr>
                <a:srgbClr val="898989"/>
              </a:buClr>
              <a:buSzPct val="100000"/>
              <a:buFont typeface="Cambria"/>
              <a:buNone/>
            </a:pPr>
            <a:fld id="{00000000-1234-1234-1234-123412341234}" type="slidenum">
              <a:rPr b="0" i="0" lang="en-US" sz="800" u="none" cap="none" strike="noStrike">
                <a:solidFill>
                  <a:srgbClr val="898989"/>
                </a:solidFill>
                <a:latin typeface="Cambria"/>
                <a:ea typeface="Cambria"/>
                <a:cs typeface="Cambria"/>
                <a:sym typeface="Cambria"/>
              </a:rPr>
              <a:t>‹#›</a:t>
            </a:fld>
          </a:p>
        </p:txBody>
      </p:sp>
      <p:sp>
        <p:nvSpPr>
          <p:cNvPr id="1272" name="Shape 1272"/>
          <p:cNvSpPr txBox="1"/>
          <p:nvPr>
            <p:ph idx="1" type="body"/>
          </p:nvPr>
        </p:nvSpPr>
        <p:spPr>
          <a:xfrm>
            <a:off x="884419" y="2319727"/>
            <a:ext cx="7375161" cy="2020482"/>
          </a:xfrm>
          <a:prstGeom prst="rect">
            <a:avLst/>
          </a:prstGeom>
          <a:noFill/>
          <a:ln>
            <a:noFill/>
          </a:ln>
        </p:spPr>
        <p:txBody>
          <a:bodyPr anchorCtr="0" anchor="t" bIns="45700" lIns="91425" rIns="91425" wrap="square" tIns="45700">
            <a:noAutofit/>
          </a:bodyPr>
          <a:lstStyle/>
          <a:p>
            <a:pPr indent="0" lvl="0" marL="0" marR="0" rtl="0" algn="l">
              <a:lnSpc>
                <a:spcPct val="90000"/>
              </a:lnSpc>
              <a:spcBef>
                <a:spcPts val="600"/>
              </a:spcBef>
              <a:spcAft>
                <a:spcPts val="0"/>
              </a:spcAft>
              <a:buNone/>
            </a:pPr>
            <a:r>
              <a:rPr lang="en-US" u="sng">
                <a:solidFill>
                  <a:schemeClr val="hlink"/>
                </a:solidFill>
                <a:hlinkClick r:id="rId4"/>
              </a:rPr>
              <a:t>THE MNIST DATABASE</a:t>
            </a:r>
          </a:p>
          <a:p>
            <a:pPr indent="-171450" lvl="0" marL="171450" marR="0" rtl="0" algn="l">
              <a:lnSpc>
                <a:spcPct val="90000"/>
              </a:lnSpc>
              <a:spcBef>
                <a:spcPts val="600"/>
              </a:spcBef>
              <a:spcAft>
                <a:spcPts val="0"/>
              </a:spcAft>
              <a:buClr>
                <a:schemeClr val="dk1"/>
              </a:buClr>
              <a:buSzPct val="50000"/>
              <a:buFont typeface="Arial"/>
              <a:buNone/>
            </a:pPr>
            <a:r>
              <a:rPr lang="en-US" sz="3000">
                <a:solidFill>
                  <a:srgbClr val="000000"/>
                </a:solidFill>
              </a:rPr>
              <a:t>mnist_train_lmdb</a:t>
            </a:r>
          </a:p>
          <a:p>
            <a:pPr indent="-171450" lvl="0" marL="171450" marR="0" rtl="0" algn="l">
              <a:lnSpc>
                <a:spcPct val="90000"/>
              </a:lnSpc>
              <a:spcBef>
                <a:spcPts val="600"/>
              </a:spcBef>
              <a:spcAft>
                <a:spcPts val="0"/>
              </a:spcAft>
              <a:buClr>
                <a:schemeClr val="dk1"/>
              </a:buClr>
              <a:buSzPct val="50000"/>
              <a:buFont typeface="Arial"/>
              <a:buNone/>
            </a:pPr>
            <a:r>
              <a:rPr lang="en-US" sz="3000">
                <a:solidFill>
                  <a:srgbClr val="000000"/>
                </a:solidFill>
              </a:rPr>
              <a:t>mnist_test_lmdb</a:t>
            </a:r>
          </a:p>
          <a:p>
            <a:pPr indent="-171450" lvl="0" marL="171450" marR="0" rtl="0" algn="l">
              <a:lnSpc>
                <a:spcPct val="90000"/>
              </a:lnSpc>
              <a:spcBef>
                <a:spcPts val="600"/>
              </a:spcBef>
              <a:spcAft>
                <a:spcPts val="0"/>
              </a:spcAft>
              <a:buClr>
                <a:schemeClr val="dk1"/>
              </a:buClr>
              <a:buSzPct val="50000"/>
              <a:buFont typeface="Arial"/>
              <a:buNone/>
            </a:pPr>
            <a:r>
              <a:rPr lang="en-US" sz="3000">
                <a:solidFill>
                  <a:srgbClr val="000000"/>
                </a:solidFill>
              </a:rPr>
              <a:t>a dataset of image with label</a:t>
            </a:r>
          </a:p>
          <a:p>
            <a:pPr indent="-171450" lvl="0" marL="171450" marR="0" rtl="0" algn="l">
              <a:lnSpc>
                <a:spcPct val="90000"/>
              </a:lnSpc>
              <a:spcBef>
                <a:spcPts val="600"/>
              </a:spcBef>
              <a:spcAft>
                <a:spcPts val="0"/>
              </a:spcAft>
              <a:buClr>
                <a:schemeClr val="dk1"/>
              </a:buClr>
              <a:buSzPct val="50000"/>
              <a:buFont typeface="Arial"/>
              <a:buNone/>
            </a:pPr>
            <a:r>
              <a:t/>
            </a:r>
            <a:endParaRPr sz="3000">
              <a:solidFill>
                <a:srgbClr val="000000"/>
              </a:solidFill>
            </a:endParaRPr>
          </a:p>
          <a:p>
            <a:pPr indent="-171450" lvl="0" marL="171450" marR="0" rtl="0" algn="l">
              <a:lnSpc>
                <a:spcPct val="90000"/>
              </a:lnSpc>
              <a:spcBef>
                <a:spcPts val="600"/>
              </a:spcBef>
              <a:spcAft>
                <a:spcPts val="0"/>
              </a:spcAft>
              <a:buClr>
                <a:schemeClr val="dk1"/>
              </a:buClr>
              <a:buSzPct val="100000"/>
              <a:buFont typeface="Arial"/>
              <a:buNone/>
            </a:pPr>
            <a:r>
              <a:t/>
            </a:r>
            <a:endParaRPr b="0" i="0" sz="1500" u="none" cap="none" strike="noStrike">
              <a:solidFill>
                <a:srgbClr val="000000"/>
              </a:solidFill>
              <a:latin typeface="Cambria"/>
              <a:ea typeface="Cambria"/>
              <a:cs typeface="Cambria"/>
              <a:sym typeface="Cambria"/>
            </a:endParaRPr>
          </a:p>
          <a:p>
            <a:pPr indent="-171450" lvl="0" marL="171450" marR="0" rtl="0" algn="l">
              <a:lnSpc>
                <a:spcPct val="90000"/>
              </a:lnSpc>
              <a:spcBef>
                <a:spcPts val="600"/>
              </a:spcBef>
              <a:spcAft>
                <a:spcPts val="0"/>
              </a:spcAft>
              <a:buClr>
                <a:schemeClr val="dk1"/>
              </a:buClr>
              <a:buSzPct val="45833"/>
              <a:buFont typeface="Arial"/>
              <a:buNone/>
            </a:pPr>
            <a:r>
              <a:t/>
            </a:r>
            <a:endParaRPr b="0" i="0" sz="1500" u="none" cap="none" strike="noStrike">
              <a:solidFill>
                <a:srgbClr val="000000"/>
              </a:solidFill>
              <a:latin typeface="Cambria"/>
              <a:ea typeface="Cambria"/>
              <a:cs typeface="Cambria"/>
              <a:sym typeface="Cambria"/>
            </a:endParaRPr>
          </a:p>
          <a:p>
            <a:pPr indent="-95250" lvl="0" marL="0" marR="0" rtl="0" algn="l">
              <a:lnSpc>
                <a:spcPct val="90000"/>
              </a:lnSpc>
              <a:spcBef>
                <a:spcPts val="600"/>
              </a:spcBef>
              <a:spcAft>
                <a:spcPts val="0"/>
              </a:spcAft>
              <a:buClr>
                <a:schemeClr val="dk1"/>
              </a:buClr>
              <a:buSzPct val="100000"/>
              <a:buFont typeface="Arial"/>
              <a:buNone/>
            </a:pPr>
            <a:r>
              <a:t/>
            </a:r>
            <a:endParaRPr b="0" i="0" sz="1500" u="none" cap="none" strike="noStrike">
              <a:solidFill>
                <a:srgbClr val="000000"/>
              </a:solidFill>
              <a:latin typeface="Cambria"/>
              <a:ea typeface="Cambria"/>
              <a:cs typeface="Cambria"/>
              <a:sym typeface="Cambria"/>
            </a:endParaRPr>
          </a:p>
          <a:p>
            <a:pPr indent="-171450" lvl="0" marL="171450" marR="0" rtl="0" algn="l">
              <a:lnSpc>
                <a:spcPct val="90000"/>
              </a:lnSpc>
              <a:spcBef>
                <a:spcPts val="600"/>
              </a:spcBef>
              <a:spcAft>
                <a:spcPts val="0"/>
              </a:spcAft>
              <a:buClr>
                <a:schemeClr val="dk1"/>
              </a:buClr>
              <a:buSzPct val="100000"/>
              <a:buFont typeface="Arial"/>
              <a:buNone/>
            </a:pPr>
            <a:r>
              <a:t/>
            </a:r>
            <a:endParaRPr b="1" i="0" sz="1500" u="none" cap="none" strike="noStrike">
              <a:solidFill>
                <a:srgbClr val="000000"/>
              </a:solidFill>
              <a:latin typeface="Cambria"/>
              <a:ea typeface="Cambria"/>
              <a:cs typeface="Cambria"/>
              <a:sym typeface="Cambria"/>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276" name="Shape 1276"/>
        <p:cNvGrpSpPr/>
        <p:nvPr/>
      </p:nvGrpSpPr>
      <p:grpSpPr>
        <a:xfrm>
          <a:off x="0" y="0"/>
          <a:ext cx="0" cy="0"/>
          <a:chOff x="0" y="0"/>
          <a:chExt cx="0" cy="0"/>
        </a:xfrm>
      </p:grpSpPr>
      <p:sp>
        <p:nvSpPr>
          <p:cNvPr id="1277" name="Shape 1277"/>
          <p:cNvSpPr/>
          <p:nvPr/>
        </p:nvSpPr>
        <p:spPr>
          <a:xfrm>
            <a:off x="266700" y="0"/>
            <a:ext cx="8610300" cy="2065500"/>
          </a:xfrm>
          <a:prstGeom prst="rect">
            <a:avLst/>
          </a:prstGeom>
          <a:gradFill>
            <a:gsLst>
              <a:gs pos="0">
                <a:srgbClr val="3865B4"/>
              </a:gs>
              <a:gs pos="25000">
                <a:srgbClr val="3865B4"/>
              </a:gs>
              <a:gs pos="94000">
                <a:srgbClr val="3A3838"/>
              </a:gs>
              <a:gs pos="100000">
                <a:srgbClr val="3A3838"/>
              </a:gs>
            </a:gsLst>
            <a:lin ang="4199895" scaled="0"/>
          </a:gradFill>
          <a:ln>
            <a:noFill/>
          </a:ln>
        </p:spPr>
        <p:txBody>
          <a:bodyPr anchorCtr="0" anchor="ctr" bIns="45700" lIns="91425" rIns="91425" wrap="square" tIns="45700">
            <a:noAutofit/>
          </a:bodyPr>
          <a:lstStyle/>
          <a:p>
            <a:pPr indent="0" lvl="0" marL="0" marR="0" rtl="0" algn="ctr">
              <a:spcBef>
                <a:spcPts val="0"/>
              </a:spcBef>
              <a:buSzPct val="25000"/>
              <a:buNone/>
            </a:pPr>
            <a:r>
              <a:t/>
            </a:r>
            <a:endParaRPr b="0" i="0" sz="1800" u="none" cap="none" strike="noStrike">
              <a:solidFill>
                <a:schemeClr val="lt1"/>
              </a:solidFill>
              <a:latin typeface="Cambria"/>
              <a:ea typeface="Cambria"/>
              <a:cs typeface="Cambria"/>
              <a:sym typeface="Cambria"/>
            </a:endParaRPr>
          </a:p>
        </p:txBody>
      </p:sp>
      <p:pic>
        <p:nvPicPr>
          <p:cNvPr id="1278" name="Shape 1278"/>
          <p:cNvPicPr preferRelativeResize="0"/>
          <p:nvPr/>
        </p:nvPicPr>
        <p:blipFill rotWithShape="1">
          <a:blip r:embed="rId3">
            <a:alphaModFix/>
          </a:blip>
          <a:srcRect b="0" l="0" r="0" t="0"/>
          <a:stretch/>
        </p:blipFill>
        <p:spPr>
          <a:xfrm>
            <a:off x="-114" y="0"/>
            <a:ext cx="9070848" cy="5138357"/>
          </a:xfrm>
          <a:prstGeom prst="rect">
            <a:avLst/>
          </a:prstGeom>
          <a:noFill/>
          <a:ln>
            <a:noFill/>
          </a:ln>
        </p:spPr>
      </p:pic>
      <p:sp>
        <p:nvSpPr>
          <p:cNvPr id="1279" name="Shape 1279"/>
          <p:cNvSpPr txBox="1"/>
          <p:nvPr>
            <p:ph type="title"/>
          </p:nvPr>
        </p:nvSpPr>
        <p:spPr>
          <a:xfrm>
            <a:off x="884419" y="620010"/>
            <a:ext cx="7375200" cy="994200"/>
          </a:xfrm>
          <a:prstGeom prst="rect">
            <a:avLst/>
          </a:prstGeom>
          <a:noFill/>
          <a:ln>
            <a:noFill/>
          </a:ln>
        </p:spPr>
        <p:txBody>
          <a:bodyPr anchorCtr="0" anchor="ctr" bIns="45700" lIns="91425" rIns="91425" wrap="square" tIns="45700">
            <a:noAutofit/>
          </a:bodyPr>
          <a:lstStyle/>
          <a:p>
            <a:pPr lvl="0" rtl="0">
              <a:spcBef>
                <a:spcPts val="0"/>
              </a:spcBef>
              <a:buNone/>
            </a:pPr>
            <a:r>
              <a:rPr lang="en-US" sz="4800">
                <a:solidFill>
                  <a:srgbClr val="FFFFFF"/>
                </a:solidFill>
              </a:rPr>
              <a:t>Define the MNIST Network</a:t>
            </a:r>
          </a:p>
        </p:txBody>
      </p:sp>
      <p:sp>
        <p:nvSpPr>
          <p:cNvPr id="1280" name="Shape 1280"/>
          <p:cNvSpPr txBox="1"/>
          <p:nvPr>
            <p:ph idx="12" type="sldNum"/>
          </p:nvPr>
        </p:nvSpPr>
        <p:spPr>
          <a:xfrm>
            <a:off x="8119447" y="4667776"/>
            <a:ext cx="428100" cy="235500"/>
          </a:xfrm>
          <a:prstGeom prst="rect">
            <a:avLst/>
          </a:prstGeom>
          <a:noFill/>
          <a:ln>
            <a:noFill/>
          </a:ln>
        </p:spPr>
        <p:txBody>
          <a:bodyPr anchorCtr="0" anchor="ctr" bIns="45700" lIns="91425" rIns="91425" wrap="square" tIns="45700">
            <a:noAutofit/>
          </a:bodyPr>
          <a:lstStyle/>
          <a:p>
            <a:pPr indent="-50800" lvl="0" marL="0" marR="0" rtl="0" algn="r">
              <a:spcBef>
                <a:spcPts val="0"/>
              </a:spcBef>
              <a:spcAft>
                <a:spcPts val="0"/>
              </a:spcAft>
              <a:buClr>
                <a:srgbClr val="898989"/>
              </a:buClr>
              <a:buSzPct val="100000"/>
              <a:buFont typeface="Cambria"/>
              <a:buNone/>
            </a:pPr>
            <a:fld id="{00000000-1234-1234-1234-123412341234}" type="slidenum">
              <a:rPr b="0" i="0" lang="en-US" sz="800" u="none" cap="none" strike="noStrike">
                <a:solidFill>
                  <a:srgbClr val="898989"/>
                </a:solidFill>
                <a:latin typeface="Cambria"/>
                <a:ea typeface="Cambria"/>
                <a:cs typeface="Cambria"/>
                <a:sym typeface="Cambria"/>
              </a:rPr>
              <a:t>‹#›</a:t>
            </a:fld>
          </a:p>
        </p:txBody>
      </p:sp>
      <p:sp>
        <p:nvSpPr>
          <p:cNvPr id="1281" name="Shape 1281"/>
          <p:cNvSpPr txBox="1"/>
          <p:nvPr>
            <p:ph idx="1" type="body"/>
          </p:nvPr>
        </p:nvSpPr>
        <p:spPr>
          <a:xfrm>
            <a:off x="884419" y="2319727"/>
            <a:ext cx="7375200" cy="2020500"/>
          </a:xfrm>
          <a:prstGeom prst="rect">
            <a:avLst/>
          </a:prstGeom>
          <a:noFill/>
          <a:ln>
            <a:noFill/>
          </a:ln>
        </p:spPr>
        <p:txBody>
          <a:bodyPr anchorCtr="0" anchor="t" bIns="45700" lIns="91425" rIns="91425" wrap="square" tIns="45700">
            <a:noAutofit/>
          </a:bodyPr>
          <a:lstStyle/>
          <a:p>
            <a:pPr indent="0" lvl="0" marL="0" rtl="0">
              <a:spcBef>
                <a:spcPts val="600"/>
              </a:spcBef>
              <a:buNone/>
            </a:pPr>
            <a:r>
              <a:rPr lang="en-US" sz="3000" u="sng">
                <a:solidFill>
                  <a:schemeClr val="hlink"/>
                </a:solidFill>
                <a:hlinkClick r:id="rId4"/>
              </a:rPr>
              <a:t>Netscope</a:t>
            </a:r>
          </a:p>
          <a:p>
            <a:pPr indent="-63500" lvl="0" rtl="0">
              <a:spcBef>
                <a:spcPts val="600"/>
              </a:spcBef>
              <a:buClr>
                <a:schemeClr val="dk1"/>
              </a:buClr>
              <a:buSzPct val="100000"/>
              <a:buFont typeface="Arial"/>
              <a:buChar char="•"/>
            </a:pPr>
            <a:r>
              <a:rPr lang="en-US" sz="3000"/>
              <a:t>Creating training and testing net from net file </a:t>
            </a:r>
            <a:r>
              <a:rPr lang="en-US" sz="3000" u="sng">
                <a:solidFill>
                  <a:schemeClr val="hlink"/>
                </a:solidFill>
                <a:hlinkClick r:id="rId5"/>
              </a:rPr>
              <a:t>lenet_train_test.prototxt</a:t>
            </a:r>
          </a:p>
          <a:p>
            <a:pPr indent="-171450" lvl="0" marL="171450" marR="0" rtl="0" algn="l">
              <a:lnSpc>
                <a:spcPct val="90000"/>
              </a:lnSpc>
              <a:spcBef>
                <a:spcPts val="600"/>
              </a:spcBef>
              <a:spcAft>
                <a:spcPts val="0"/>
              </a:spcAft>
              <a:buClr>
                <a:schemeClr val="dk1"/>
              </a:buClr>
              <a:buSzPct val="100000"/>
              <a:buFont typeface="Arial"/>
              <a:buNone/>
            </a:pPr>
            <a:r>
              <a:t/>
            </a:r>
            <a:endParaRPr b="0" i="0" sz="1500" u="none" cap="none" strike="noStrike">
              <a:solidFill>
                <a:srgbClr val="000000"/>
              </a:solidFill>
              <a:latin typeface="Cambria"/>
              <a:ea typeface="Cambria"/>
              <a:cs typeface="Cambria"/>
              <a:sym typeface="Cambria"/>
            </a:endParaRPr>
          </a:p>
          <a:p>
            <a:pPr indent="-171450" lvl="0" marL="171450" marR="0" rtl="0" algn="l">
              <a:lnSpc>
                <a:spcPct val="90000"/>
              </a:lnSpc>
              <a:spcBef>
                <a:spcPts val="600"/>
              </a:spcBef>
              <a:spcAft>
                <a:spcPts val="0"/>
              </a:spcAft>
              <a:buClr>
                <a:schemeClr val="dk1"/>
              </a:buClr>
              <a:buSzPct val="45833"/>
              <a:buFont typeface="Arial"/>
              <a:buNone/>
            </a:pPr>
            <a:r>
              <a:t/>
            </a:r>
            <a:endParaRPr b="0" i="0" sz="1500" u="none" cap="none" strike="noStrike">
              <a:solidFill>
                <a:srgbClr val="000000"/>
              </a:solidFill>
              <a:latin typeface="Cambria"/>
              <a:ea typeface="Cambria"/>
              <a:cs typeface="Cambria"/>
              <a:sym typeface="Cambria"/>
            </a:endParaRPr>
          </a:p>
          <a:p>
            <a:pPr indent="-95250" lvl="0" marL="0" marR="0" rtl="0" algn="l">
              <a:lnSpc>
                <a:spcPct val="90000"/>
              </a:lnSpc>
              <a:spcBef>
                <a:spcPts val="600"/>
              </a:spcBef>
              <a:spcAft>
                <a:spcPts val="0"/>
              </a:spcAft>
              <a:buClr>
                <a:schemeClr val="dk1"/>
              </a:buClr>
              <a:buSzPct val="100000"/>
              <a:buFont typeface="Arial"/>
              <a:buNone/>
            </a:pPr>
            <a:r>
              <a:t/>
            </a:r>
            <a:endParaRPr b="0" i="0" sz="1500" u="none" cap="none" strike="noStrike">
              <a:solidFill>
                <a:srgbClr val="000000"/>
              </a:solidFill>
              <a:latin typeface="Cambria"/>
              <a:ea typeface="Cambria"/>
              <a:cs typeface="Cambria"/>
              <a:sym typeface="Cambria"/>
            </a:endParaRPr>
          </a:p>
          <a:p>
            <a:pPr indent="-171450" lvl="0" marL="171450" marR="0" rtl="0" algn="l">
              <a:lnSpc>
                <a:spcPct val="90000"/>
              </a:lnSpc>
              <a:spcBef>
                <a:spcPts val="600"/>
              </a:spcBef>
              <a:spcAft>
                <a:spcPts val="0"/>
              </a:spcAft>
              <a:buClr>
                <a:schemeClr val="dk1"/>
              </a:buClr>
              <a:buSzPct val="100000"/>
              <a:buFont typeface="Arial"/>
              <a:buNone/>
            </a:pPr>
            <a:r>
              <a:t/>
            </a:r>
            <a:endParaRPr b="1" i="0" sz="1500" u="none" cap="none" strike="noStrike">
              <a:solidFill>
                <a:srgbClr val="000000"/>
              </a:solidFill>
              <a:latin typeface="Cambria"/>
              <a:ea typeface="Cambria"/>
              <a:cs typeface="Cambria"/>
              <a:sym typeface="Cambria"/>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285" name="Shape 1285"/>
        <p:cNvGrpSpPr/>
        <p:nvPr/>
      </p:nvGrpSpPr>
      <p:grpSpPr>
        <a:xfrm>
          <a:off x="0" y="0"/>
          <a:ext cx="0" cy="0"/>
          <a:chOff x="0" y="0"/>
          <a:chExt cx="0" cy="0"/>
        </a:xfrm>
      </p:grpSpPr>
      <p:sp>
        <p:nvSpPr>
          <p:cNvPr id="1286" name="Shape 1286"/>
          <p:cNvSpPr/>
          <p:nvPr/>
        </p:nvSpPr>
        <p:spPr>
          <a:xfrm>
            <a:off x="266700" y="0"/>
            <a:ext cx="8610300" cy="2065500"/>
          </a:xfrm>
          <a:prstGeom prst="rect">
            <a:avLst/>
          </a:prstGeom>
          <a:gradFill>
            <a:gsLst>
              <a:gs pos="0">
                <a:srgbClr val="3865B4"/>
              </a:gs>
              <a:gs pos="25000">
                <a:srgbClr val="3865B4"/>
              </a:gs>
              <a:gs pos="94000">
                <a:srgbClr val="3A3838"/>
              </a:gs>
              <a:gs pos="100000">
                <a:srgbClr val="3A3838"/>
              </a:gs>
            </a:gsLst>
            <a:lin ang="4199895" scaled="0"/>
          </a:gradFill>
          <a:ln>
            <a:noFill/>
          </a:ln>
        </p:spPr>
        <p:txBody>
          <a:bodyPr anchorCtr="0" anchor="ctr" bIns="45700" lIns="91425" rIns="91425" wrap="square" tIns="45700">
            <a:noAutofit/>
          </a:bodyPr>
          <a:lstStyle/>
          <a:p>
            <a:pPr indent="0" lvl="0" marL="0" marR="0" rtl="0" algn="ctr">
              <a:spcBef>
                <a:spcPts val="0"/>
              </a:spcBef>
              <a:buSzPct val="25000"/>
              <a:buNone/>
            </a:pPr>
            <a:r>
              <a:t/>
            </a:r>
            <a:endParaRPr b="0" i="0" sz="1800" u="none" cap="none" strike="noStrike">
              <a:solidFill>
                <a:schemeClr val="lt1"/>
              </a:solidFill>
              <a:latin typeface="Cambria"/>
              <a:ea typeface="Cambria"/>
              <a:cs typeface="Cambria"/>
              <a:sym typeface="Cambria"/>
            </a:endParaRPr>
          </a:p>
        </p:txBody>
      </p:sp>
      <p:pic>
        <p:nvPicPr>
          <p:cNvPr id="1287" name="Shape 1287"/>
          <p:cNvPicPr preferRelativeResize="0"/>
          <p:nvPr/>
        </p:nvPicPr>
        <p:blipFill rotWithShape="1">
          <a:blip r:embed="rId3">
            <a:alphaModFix/>
          </a:blip>
          <a:srcRect b="0" l="0" r="0" t="0"/>
          <a:stretch/>
        </p:blipFill>
        <p:spPr>
          <a:xfrm>
            <a:off x="-114" y="0"/>
            <a:ext cx="9070848" cy="5138357"/>
          </a:xfrm>
          <a:prstGeom prst="rect">
            <a:avLst/>
          </a:prstGeom>
          <a:noFill/>
          <a:ln>
            <a:noFill/>
          </a:ln>
        </p:spPr>
      </p:pic>
      <p:sp>
        <p:nvSpPr>
          <p:cNvPr id="1288" name="Shape 1288"/>
          <p:cNvSpPr txBox="1"/>
          <p:nvPr>
            <p:ph type="title"/>
          </p:nvPr>
        </p:nvSpPr>
        <p:spPr>
          <a:xfrm>
            <a:off x="884419" y="620010"/>
            <a:ext cx="7375200" cy="994200"/>
          </a:xfrm>
          <a:prstGeom prst="rect">
            <a:avLst/>
          </a:prstGeom>
          <a:noFill/>
          <a:ln>
            <a:noFill/>
          </a:ln>
        </p:spPr>
        <p:txBody>
          <a:bodyPr anchorCtr="0" anchor="ctr" bIns="45700" lIns="91425" rIns="91425" wrap="square" tIns="45700">
            <a:noAutofit/>
          </a:bodyPr>
          <a:lstStyle/>
          <a:p>
            <a:pPr indent="-74837" lvl="0" marL="0" marR="0" rtl="0">
              <a:lnSpc>
                <a:spcPct val="90000"/>
              </a:lnSpc>
              <a:spcBef>
                <a:spcPts val="0"/>
              </a:spcBef>
              <a:spcAft>
                <a:spcPts val="0"/>
              </a:spcAft>
              <a:buClr>
                <a:schemeClr val="dk1"/>
              </a:buClr>
              <a:buSzPct val="32737"/>
              <a:buFont typeface="Cambria"/>
              <a:buNone/>
            </a:pPr>
            <a:r>
              <a:rPr lang="en-US" sz="3600">
                <a:solidFill>
                  <a:srgbClr val="FFFFFF"/>
                </a:solidFill>
              </a:rPr>
              <a:t>Define the MNIST Solver</a:t>
            </a:r>
          </a:p>
          <a:p>
            <a:pPr indent="-190500" lvl="0" marL="0" marR="0" rtl="0" algn="ctr">
              <a:lnSpc>
                <a:spcPct val="90000"/>
              </a:lnSpc>
              <a:spcBef>
                <a:spcPts val="0"/>
              </a:spcBef>
              <a:buClr>
                <a:schemeClr val="dk1"/>
              </a:buClr>
              <a:buSzPct val="100000"/>
              <a:buFont typeface="Cambria"/>
              <a:buNone/>
            </a:pPr>
            <a:r>
              <a:t/>
            </a:r>
            <a:endParaRPr b="0" i="0" sz="3000" u="none" cap="none" strike="noStrike">
              <a:solidFill>
                <a:srgbClr val="FFFFFF"/>
              </a:solidFill>
              <a:latin typeface="Cambria"/>
              <a:ea typeface="Cambria"/>
              <a:cs typeface="Cambria"/>
              <a:sym typeface="Cambria"/>
            </a:endParaRPr>
          </a:p>
        </p:txBody>
      </p:sp>
      <p:sp>
        <p:nvSpPr>
          <p:cNvPr id="1289" name="Shape 1289"/>
          <p:cNvSpPr txBox="1"/>
          <p:nvPr>
            <p:ph idx="12" type="sldNum"/>
          </p:nvPr>
        </p:nvSpPr>
        <p:spPr>
          <a:xfrm>
            <a:off x="8119447" y="4667776"/>
            <a:ext cx="428100" cy="235500"/>
          </a:xfrm>
          <a:prstGeom prst="rect">
            <a:avLst/>
          </a:prstGeom>
          <a:noFill/>
          <a:ln>
            <a:noFill/>
          </a:ln>
        </p:spPr>
        <p:txBody>
          <a:bodyPr anchorCtr="0" anchor="ctr" bIns="45700" lIns="91425" rIns="91425" wrap="square" tIns="45700">
            <a:noAutofit/>
          </a:bodyPr>
          <a:lstStyle/>
          <a:p>
            <a:pPr indent="-50800" lvl="0" marL="0" marR="0" rtl="0" algn="r">
              <a:spcBef>
                <a:spcPts val="0"/>
              </a:spcBef>
              <a:spcAft>
                <a:spcPts val="0"/>
              </a:spcAft>
              <a:buClr>
                <a:srgbClr val="898989"/>
              </a:buClr>
              <a:buSzPct val="100000"/>
              <a:buFont typeface="Cambria"/>
              <a:buNone/>
            </a:pPr>
            <a:fld id="{00000000-1234-1234-1234-123412341234}" type="slidenum">
              <a:rPr b="0" i="0" lang="en-US" sz="800" u="none" cap="none" strike="noStrike">
                <a:solidFill>
                  <a:srgbClr val="898989"/>
                </a:solidFill>
                <a:latin typeface="Cambria"/>
                <a:ea typeface="Cambria"/>
                <a:cs typeface="Cambria"/>
                <a:sym typeface="Cambria"/>
              </a:rPr>
              <a:t>‹#›</a:t>
            </a:fld>
          </a:p>
        </p:txBody>
      </p:sp>
      <p:sp>
        <p:nvSpPr>
          <p:cNvPr id="1290" name="Shape 1290"/>
          <p:cNvSpPr txBox="1"/>
          <p:nvPr>
            <p:ph idx="1" type="body"/>
          </p:nvPr>
        </p:nvSpPr>
        <p:spPr>
          <a:xfrm>
            <a:off x="884419" y="2319727"/>
            <a:ext cx="7375200" cy="2020500"/>
          </a:xfrm>
          <a:prstGeom prst="rect">
            <a:avLst/>
          </a:prstGeom>
          <a:noFill/>
          <a:ln>
            <a:noFill/>
          </a:ln>
        </p:spPr>
        <p:txBody>
          <a:bodyPr anchorCtr="0" anchor="t" bIns="45700" lIns="91425" rIns="91425" wrap="square" tIns="45700">
            <a:noAutofit/>
          </a:bodyPr>
          <a:lstStyle/>
          <a:p>
            <a:pPr indent="0" lvl="0" marL="0" marR="0" rtl="0" algn="l">
              <a:lnSpc>
                <a:spcPct val="90000"/>
              </a:lnSpc>
              <a:spcBef>
                <a:spcPts val="0"/>
              </a:spcBef>
              <a:spcAft>
                <a:spcPts val="0"/>
              </a:spcAft>
              <a:buNone/>
            </a:pPr>
            <a:r>
              <a:t/>
            </a:r>
            <a:endParaRPr sz="2000">
              <a:solidFill>
                <a:srgbClr val="000000"/>
              </a:solidFill>
            </a:endParaRPr>
          </a:p>
          <a:p>
            <a:pPr indent="-273050" lvl="0" marL="171450" marR="0" rtl="0" algn="l">
              <a:lnSpc>
                <a:spcPct val="90000"/>
              </a:lnSpc>
              <a:spcBef>
                <a:spcPts val="0"/>
              </a:spcBef>
              <a:spcAft>
                <a:spcPts val="0"/>
              </a:spcAft>
              <a:buClr>
                <a:srgbClr val="000000"/>
              </a:buClr>
              <a:buSzPct val="100000"/>
              <a:buFont typeface="Arial"/>
              <a:buChar char="•"/>
            </a:pPr>
            <a:r>
              <a:rPr b="0" i="0" lang="en-US" sz="3600" u="none" cap="none" strike="noStrike">
                <a:solidFill>
                  <a:srgbClr val="000000"/>
                </a:solidFill>
                <a:latin typeface="Cambria"/>
                <a:ea typeface="Cambria"/>
                <a:cs typeface="Cambria"/>
                <a:sym typeface="Cambria"/>
              </a:rPr>
              <a:t>Initializing solver from parameters </a:t>
            </a:r>
            <a:r>
              <a:rPr b="0" i="0" lang="en-US" sz="3600" u="sng" cap="none" strike="noStrike">
                <a:solidFill>
                  <a:schemeClr val="hlink"/>
                </a:solidFill>
                <a:latin typeface="Cambria"/>
                <a:ea typeface="Cambria"/>
                <a:cs typeface="Cambria"/>
                <a:sym typeface="Cambria"/>
                <a:hlinkClick r:id="rId4"/>
              </a:rPr>
              <a:t>lenet_solver.prototxt</a:t>
            </a:r>
          </a:p>
          <a:p>
            <a:pPr indent="-171450" lvl="0" marL="171450" marR="0" rtl="0" algn="l">
              <a:lnSpc>
                <a:spcPct val="90000"/>
              </a:lnSpc>
              <a:spcBef>
                <a:spcPts val="600"/>
              </a:spcBef>
              <a:spcAft>
                <a:spcPts val="0"/>
              </a:spcAft>
              <a:buClr>
                <a:schemeClr val="dk1"/>
              </a:buClr>
              <a:buSzPct val="100000"/>
              <a:buFont typeface="Arial"/>
              <a:buNone/>
            </a:pPr>
            <a:r>
              <a:t/>
            </a:r>
            <a:endParaRPr b="0" i="0" sz="1500" u="none" cap="none" strike="noStrike">
              <a:solidFill>
                <a:srgbClr val="000000"/>
              </a:solidFill>
              <a:latin typeface="Cambria"/>
              <a:ea typeface="Cambria"/>
              <a:cs typeface="Cambria"/>
              <a:sym typeface="Cambria"/>
            </a:endParaRPr>
          </a:p>
          <a:p>
            <a:pPr indent="-171450" lvl="0" marL="171450" marR="0" rtl="0" algn="l">
              <a:lnSpc>
                <a:spcPct val="90000"/>
              </a:lnSpc>
              <a:spcBef>
                <a:spcPts val="600"/>
              </a:spcBef>
              <a:spcAft>
                <a:spcPts val="0"/>
              </a:spcAft>
              <a:buClr>
                <a:schemeClr val="dk1"/>
              </a:buClr>
              <a:buSzPct val="100000"/>
              <a:buFont typeface="Arial"/>
              <a:buNone/>
            </a:pPr>
            <a:r>
              <a:t/>
            </a:r>
            <a:endParaRPr b="0" i="0" sz="1500" u="none" cap="none" strike="noStrike">
              <a:solidFill>
                <a:srgbClr val="000000"/>
              </a:solidFill>
              <a:latin typeface="Cambria"/>
              <a:ea typeface="Cambria"/>
              <a:cs typeface="Cambria"/>
              <a:sym typeface="Cambria"/>
            </a:endParaRPr>
          </a:p>
          <a:p>
            <a:pPr indent="-171450" lvl="0" marL="171450" marR="0" rtl="0" algn="l">
              <a:lnSpc>
                <a:spcPct val="90000"/>
              </a:lnSpc>
              <a:spcBef>
                <a:spcPts val="600"/>
              </a:spcBef>
              <a:spcAft>
                <a:spcPts val="0"/>
              </a:spcAft>
              <a:buClr>
                <a:schemeClr val="dk1"/>
              </a:buClr>
              <a:buSzPct val="45833"/>
              <a:buFont typeface="Arial"/>
              <a:buNone/>
            </a:pPr>
            <a:r>
              <a:t/>
            </a:r>
            <a:endParaRPr b="0" i="0" sz="1500" u="none" cap="none" strike="noStrike">
              <a:solidFill>
                <a:srgbClr val="000000"/>
              </a:solidFill>
              <a:latin typeface="Cambria"/>
              <a:ea typeface="Cambria"/>
              <a:cs typeface="Cambria"/>
              <a:sym typeface="Cambria"/>
            </a:endParaRPr>
          </a:p>
          <a:p>
            <a:pPr indent="-95250" lvl="0" marL="0" marR="0" rtl="0" algn="l">
              <a:lnSpc>
                <a:spcPct val="90000"/>
              </a:lnSpc>
              <a:spcBef>
                <a:spcPts val="600"/>
              </a:spcBef>
              <a:spcAft>
                <a:spcPts val="0"/>
              </a:spcAft>
              <a:buClr>
                <a:schemeClr val="dk1"/>
              </a:buClr>
              <a:buSzPct val="100000"/>
              <a:buFont typeface="Arial"/>
              <a:buNone/>
            </a:pPr>
            <a:r>
              <a:t/>
            </a:r>
            <a:endParaRPr b="0" i="0" sz="1500" u="none" cap="none" strike="noStrike">
              <a:solidFill>
                <a:srgbClr val="000000"/>
              </a:solidFill>
              <a:latin typeface="Cambria"/>
              <a:ea typeface="Cambria"/>
              <a:cs typeface="Cambria"/>
              <a:sym typeface="Cambria"/>
            </a:endParaRPr>
          </a:p>
          <a:p>
            <a:pPr indent="-171450" lvl="0" marL="171450" marR="0" rtl="0" algn="l">
              <a:lnSpc>
                <a:spcPct val="90000"/>
              </a:lnSpc>
              <a:spcBef>
                <a:spcPts val="600"/>
              </a:spcBef>
              <a:spcAft>
                <a:spcPts val="0"/>
              </a:spcAft>
              <a:buClr>
                <a:schemeClr val="dk1"/>
              </a:buClr>
              <a:buSzPct val="100000"/>
              <a:buFont typeface="Arial"/>
              <a:buNone/>
            </a:pPr>
            <a:r>
              <a:t/>
            </a:r>
            <a:endParaRPr b="1" i="0" sz="1500" u="none" cap="none" strike="noStrike">
              <a:solidFill>
                <a:srgbClr val="000000"/>
              </a:solidFill>
              <a:latin typeface="Cambria"/>
              <a:ea typeface="Cambria"/>
              <a:cs typeface="Cambria"/>
              <a:sym typeface="Cambria"/>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294" name="Shape 1294"/>
        <p:cNvGrpSpPr/>
        <p:nvPr/>
      </p:nvGrpSpPr>
      <p:grpSpPr>
        <a:xfrm>
          <a:off x="0" y="0"/>
          <a:ext cx="0" cy="0"/>
          <a:chOff x="0" y="0"/>
          <a:chExt cx="0" cy="0"/>
        </a:xfrm>
      </p:grpSpPr>
      <p:sp>
        <p:nvSpPr>
          <p:cNvPr id="1295" name="Shape 1295"/>
          <p:cNvSpPr/>
          <p:nvPr/>
        </p:nvSpPr>
        <p:spPr>
          <a:xfrm>
            <a:off x="266700" y="0"/>
            <a:ext cx="8610300" cy="2065500"/>
          </a:xfrm>
          <a:prstGeom prst="rect">
            <a:avLst/>
          </a:prstGeom>
          <a:gradFill>
            <a:gsLst>
              <a:gs pos="0">
                <a:srgbClr val="3865B4"/>
              </a:gs>
              <a:gs pos="25000">
                <a:srgbClr val="3865B4"/>
              </a:gs>
              <a:gs pos="94000">
                <a:srgbClr val="3A3838"/>
              </a:gs>
              <a:gs pos="100000">
                <a:srgbClr val="3A3838"/>
              </a:gs>
            </a:gsLst>
            <a:lin ang="4199895" scaled="0"/>
          </a:gradFill>
          <a:ln>
            <a:noFill/>
          </a:ln>
        </p:spPr>
        <p:txBody>
          <a:bodyPr anchorCtr="0" anchor="ctr" bIns="45700" lIns="91425" rIns="91425" wrap="square" tIns="45700">
            <a:noAutofit/>
          </a:bodyPr>
          <a:lstStyle/>
          <a:p>
            <a:pPr indent="0" lvl="0" marL="0" marR="0" rtl="0" algn="ctr">
              <a:spcBef>
                <a:spcPts val="0"/>
              </a:spcBef>
              <a:buSzPct val="25000"/>
              <a:buNone/>
            </a:pPr>
            <a:r>
              <a:t/>
            </a:r>
            <a:endParaRPr b="0" i="0" sz="1800" u="none" cap="none" strike="noStrike">
              <a:solidFill>
                <a:schemeClr val="lt1"/>
              </a:solidFill>
              <a:latin typeface="Cambria"/>
              <a:ea typeface="Cambria"/>
              <a:cs typeface="Cambria"/>
              <a:sym typeface="Cambria"/>
            </a:endParaRPr>
          </a:p>
        </p:txBody>
      </p:sp>
      <p:pic>
        <p:nvPicPr>
          <p:cNvPr id="1296" name="Shape 1296"/>
          <p:cNvPicPr preferRelativeResize="0"/>
          <p:nvPr/>
        </p:nvPicPr>
        <p:blipFill rotWithShape="1">
          <a:blip r:embed="rId3">
            <a:alphaModFix/>
          </a:blip>
          <a:srcRect b="0" l="0" r="0" t="0"/>
          <a:stretch/>
        </p:blipFill>
        <p:spPr>
          <a:xfrm>
            <a:off x="-114" y="0"/>
            <a:ext cx="9070848" cy="5138357"/>
          </a:xfrm>
          <a:prstGeom prst="rect">
            <a:avLst/>
          </a:prstGeom>
          <a:noFill/>
          <a:ln>
            <a:noFill/>
          </a:ln>
        </p:spPr>
      </p:pic>
      <p:sp>
        <p:nvSpPr>
          <p:cNvPr id="1297" name="Shape 1297"/>
          <p:cNvSpPr txBox="1"/>
          <p:nvPr>
            <p:ph type="title"/>
          </p:nvPr>
        </p:nvSpPr>
        <p:spPr>
          <a:xfrm>
            <a:off x="884419" y="620010"/>
            <a:ext cx="7375200" cy="994200"/>
          </a:xfrm>
          <a:prstGeom prst="rect">
            <a:avLst/>
          </a:prstGeom>
          <a:noFill/>
          <a:ln>
            <a:noFill/>
          </a:ln>
        </p:spPr>
        <p:txBody>
          <a:bodyPr anchorCtr="0" anchor="ctr" bIns="45700" lIns="91425" rIns="91425" wrap="square" tIns="45700">
            <a:noAutofit/>
          </a:bodyPr>
          <a:lstStyle/>
          <a:p>
            <a:pPr indent="-74837" lvl="0" marL="0" marR="0" rtl="0">
              <a:lnSpc>
                <a:spcPct val="90000"/>
              </a:lnSpc>
              <a:spcBef>
                <a:spcPts val="0"/>
              </a:spcBef>
              <a:spcAft>
                <a:spcPts val="0"/>
              </a:spcAft>
              <a:buClr>
                <a:schemeClr val="dk1"/>
              </a:buClr>
              <a:buSzPct val="32737"/>
              <a:buFont typeface="Cambria"/>
              <a:buNone/>
            </a:pPr>
            <a:r>
              <a:rPr lang="en-US" sz="3600">
                <a:solidFill>
                  <a:srgbClr val="FFFFFF"/>
                </a:solidFill>
              </a:rPr>
              <a:t>Training and Testing the Model</a:t>
            </a:r>
          </a:p>
          <a:p>
            <a:pPr indent="-190500" lvl="0" marL="0" marR="0" rtl="0">
              <a:lnSpc>
                <a:spcPct val="90000"/>
              </a:lnSpc>
              <a:spcBef>
                <a:spcPts val="0"/>
              </a:spcBef>
              <a:buClr>
                <a:schemeClr val="dk1"/>
              </a:buClr>
              <a:buSzPct val="83333"/>
              <a:buFont typeface="Cambria"/>
              <a:buNone/>
            </a:pPr>
            <a:r>
              <a:t/>
            </a:r>
            <a:endParaRPr b="0" i="0" sz="3600" u="none" cap="none" strike="noStrike">
              <a:solidFill>
                <a:srgbClr val="FFFFFF"/>
              </a:solidFill>
              <a:latin typeface="Cambria"/>
              <a:ea typeface="Cambria"/>
              <a:cs typeface="Cambria"/>
              <a:sym typeface="Cambria"/>
            </a:endParaRPr>
          </a:p>
        </p:txBody>
      </p:sp>
      <p:sp>
        <p:nvSpPr>
          <p:cNvPr id="1298" name="Shape 1298"/>
          <p:cNvSpPr txBox="1"/>
          <p:nvPr>
            <p:ph idx="12" type="sldNum"/>
          </p:nvPr>
        </p:nvSpPr>
        <p:spPr>
          <a:xfrm>
            <a:off x="8119447" y="4667776"/>
            <a:ext cx="428100" cy="235500"/>
          </a:xfrm>
          <a:prstGeom prst="rect">
            <a:avLst/>
          </a:prstGeom>
          <a:noFill/>
          <a:ln>
            <a:noFill/>
          </a:ln>
        </p:spPr>
        <p:txBody>
          <a:bodyPr anchorCtr="0" anchor="ctr" bIns="45700" lIns="91425" rIns="91425" wrap="square" tIns="45700">
            <a:noAutofit/>
          </a:bodyPr>
          <a:lstStyle/>
          <a:p>
            <a:pPr indent="-50800" lvl="0" marL="0" marR="0" rtl="0" algn="r">
              <a:spcBef>
                <a:spcPts val="0"/>
              </a:spcBef>
              <a:spcAft>
                <a:spcPts val="0"/>
              </a:spcAft>
              <a:buClr>
                <a:srgbClr val="898989"/>
              </a:buClr>
              <a:buSzPct val="100000"/>
              <a:buFont typeface="Cambria"/>
              <a:buNone/>
            </a:pPr>
            <a:fld id="{00000000-1234-1234-1234-123412341234}" type="slidenum">
              <a:rPr b="0" i="0" lang="en-US" sz="800" u="none" cap="none" strike="noStrike">
                <a:solidFill>
                  <a:srgbClr val="898989"/>
                </a:solidFill>
                <a:latin typeface="Cambria"/>
                <a:ea typeface="Cambria"/>
                <a:cs typeface="Cambria"/>
                <a:sym typeface="Cambria"/>
              </a:rPr>
              <a:t>‹#›</a:t>
            </a:fld>
          </a:p>
        </p:txBody>
      </p:sp>
      <p:sp>
        <p:nvSpPr>
          <p:cNvPr id="1299" name="Shape 1299"/>
          <p:cNvSpPr txBox="1"/>
          <p:nvPr>
            <p:ph idx="1" type="body"/>
          </p:nvPr>
        </p:nvSpPr>
        <p:spPr>
          <a:xfrm>
            <a:off x="926294" y="2356389"/>
            <a:ext cx="7375200" cy="2020500"/>
          </a:xfrm>
          <a:prstGeom prst="rect">
            <a:avLst/>
          </a:prstGeom>
          <a:noFill/>
          <a:ln>
            <a:noFill/>
          </a:ln>
        </p:spPr>
        <p:txBody>
          <a:bodyPr anchorCtr="0" anchor="t" bIns="45700" lIns="91425" rIns="91425" wrap="square" tIns="45700">
            <a:noAutofit/>
          </a:bodyPr>
          <a:lstStyle/>
          <a:p>
            <a:pPr indent="-419100" lvl="0" marL="457200" marR="0" rtl="0" algn="l">
              <a:lnSpc>
                <a:spcPct val="90000"/>
              </a:lnSpc>
              <a:spcBef>
                <a:spcPts val="600"/>
              </a:spcBef>
              <a:spcAft>
                <a:spcPts val="0"/>
              </a:spcAft>
              <a:buSzPct val="100000"/>
            </a:pPr>
            <a:r>
              <a:rPr lang="en-US" sz="3000"/>
              <a:t>Network initialization</a:t>
            </a:r>
          </a:p>
          <a:p>
            <a:pPr indent="-419100" lvl="0" marL="457200" marR="0" rtl="0" algn="l">
              <a:lnSpc>
                <a:spcPct val="90000"/>
              </a:lnSpc>
              <a:spcBef>
                <a:spcPts val="0"/>
              </a:spcBef>
              <a:spcAft>
                <a:spcPts val="0"/>
              </a:spcAft>
              <a:buSzPct val="100000"/>
            </a:pPr>
            <a:r>
              <a:rPr lang="en-US" sz="3000"/>
              <a:t>Solver scaffolding</a:t>
            </a:r>
          </a:p>
          <a:p>
            <a:pPr indent="-419100" lvl="0" marL="457200" marR="0" rtl="0" algn="l">
              <a:lnSpc>
                <a:spcPct val="90000"/>
              </a:lnSpc>
              <a:spcBef>
                <a:spcPts val="0"/>
              </a:spcBef>
              <a:spcAft>
                <a:spcPts val="0"/>
              </a:spcAft>
              <a:buSzPct val="100000"/>
            </a:pPr>
            <a:r>
              <a:rPr lang="en-US" sz="3000"/>
              <a:t>Solving LeNet</a:t>
            </a:r>
          </a:p>
          <a:p>
            <a:pPr indent="-95250" lvl="0" marL="95250" marR="0" rtl="0" algn="l">
              <a:lnSpc>
                <a:spcPct val="90000"/>
              </a:lnSpc>
              <a:spcBef>
                <a:spcPts val="600"/>
              </a:spcBef>
              <a:spcAft>
                <a:spcPts val="0"/>
              </a:spcAft>
              <a:buClr>
                <a:schemeClr val="dk1"/>
              </a:buClr>
              <a:buSzPct val="100000"/>
              <a:buFont typeface="Arial"/>
              <a:buNone/>
            </a:pPr>
            <a:r>
              <a:t/>
            </a:r>
            <a:endParaRPr b="0" i="0" sz="1500" u="none" cap="none" strike="noStrike">
              <a:solidFill>
                <a:srgbClr val="000000"/>
              </a:solidFill>
              <a:latin typeface="Cambria"/>
              <a:ea typeface="Cambria"/>
              <a:cs typeface="Cambria"/>
              <a:sym typeface="Cambria"/>
            </a:endParaRPr>
          </a:p>
          <a:p>
            <a:pPr indent="-43656" lvl="0" marL="43656" marR="0" rtl="0" algn="l">
              <a:lnSpc>
                <a:spcPct val="90000"/>
              </a:lnSpc>
              <a:spcBef>
                <a:spcPts val="600"/>
              </a:spcBef>
              <a:spcAft>
                <a:spcPts val="0"/>
              </a:spcAft>
              <a:buClr>
                <a:schemeClr val="dk1"/>
              </a:buClr>
              <a:buSzPct val="45833"/>
              <a:buFont typeface="Arial"/>
              <a:buNone/>
            </a:pPr>
            <a:r>
              <a:t/>
            </a:r>
            <a:endParaRPr b="0" i="0" sz="1500" u="none" cap="none" strike="noStrike">
              <a:solidFill>
                <a:srgbClr val="000000"/>
              </a:solidFill>
              <a:latin typeface="Cambria"/>
              <a:ea typeface="Cambria"/>
              <a:cs typeface="Cambria"/>
              <a:sym typeface="Cambria"/>
            </a:endParaRPr>
          </a:p>
          <a:p>
            <a:pPr indent="-95250" lvl="0" marL="0" marR="0" rtl="0" algn="l">
              <a:lnSpc>
                <a:spcPct val="90000"/>
              </a:lnSpc>
              <a:spcBef>
                <a:spcPts val="600"/>
              </a:spcBef>
              <a:spcAft>
                <a:spcPts val="0"/>
              </a:spcAft>
              <a:buClr>
                <a:schemeClr val="dk1"/>
              </a:buClr>
              <a:buSzPct val="100000"/>
              <a:buFont typeface="Arial"/>
              <a:buNone/>
            </a:pPr>
            <a:r>
              <a:t/>
            </a:r>
            <a:endParaRPr b="0" i="0" sz="1500" u="none" cap="none" strike="noStrike">
              <a:solidFill>
                <a:srgbClr val="000000"/>
              </a:solidFill>
              <a:latin typeface="Cambria"/>
              <a:ea typeface="Cambria"/>
              <a:cs typeface="Cambria"/>
              <a:sym typeface="Cambria"/>
            </a:endParaRPr>
          </a:p>
          <a:p>
            <a:pPr indent="-171450" lvl="0" marL="171450" marR="0" rtl="0" algn="l">
              <a:lnSpc>
                <a:spcPct val="90000"/>
              </a:lnSpc>
              <a:spcBef>
                <a:spcPts val="600"/>
              </a:spcBef>
              <a:spcAft>
                <a:spcPts val="0"/>
              </a:spcAft>
              <a:buClr>
                <a:schemeClr val="dk1"/>
              </a:buClr>
              <a:buSzPct val="100000"/>
              <a:buFont typeface="Arial"/>
              <a:buNone/>
            </a:pPr>
            <a:r>
              <a:t/>
            </a:r>
            <a:endParaRPr b="1" i="0" sz="1500" u="none" cap="none" strike="noStrike">
              <a:solidFill>
                <a:srgbClr val="000000"/>
              </a:solidFill>
              <a:latin typeface="Cambria"/>
              <a:ea typeface="Cambria"/>
              <a:cs typeface="Cambria"/>
              <a:sym typeface="Cambria"/>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303" name="Shape 1303"/>
        <p:cNvGrpSpPr/>
        <p:nvPr/>
      </p:nvGrpSpPr>
      <p:grpSpPr>
        <a:xfrm>
          <a:off x="0" y="0"/>
          <a:ext cx="0" cy="0"/>
          <a:chOff x="0" y="0"/>
          <a:chExt cx="0" cy="0"/>
        </a:xfrm>
      </p:grpSpPr>
      <p:sp>
        <p:nvSpPr>
          <p:cNvPr id="1304" name="Shape 1304"/>
          <p:cNvSpPr/>
          <p:nvPr/>
        </p:nvSpPr>
        <p:spPr>
          <a:xfrm>
            <a:off x="266700" y="0"/>
            <a:ext cx="8610300" cy="2065500"/>
          </a:xfrm>
          <a:prstGeom prst="rect">
            <a:avLst/>
          </a:prstGeom>
          <a:gradFill>
            <a:gsLst>
              <a:gs pos="0">
                <a:srgbClr val="3865B4"/>
              </a:gs>
              <a:gs pos="25000">
                <a:srgbClr val="3865B4"/>
              </a:gs>
              <a:gs pos="94000">
                <a:srgbClr val="3A3838"/>
              </a:gs>
              <a:gs pos="100000">
                <a:srgbClr val="3A3838"/>
              </a:gs>
            </a:gsLst>
            <a:lin ang="4199895" scaled="0"/>
          </a:gradFill>
          <a:ln>
            <a:noFill/>
          </a:ln>
        </p:spPr>
        <p:txBody>
          <a:bodyPr anchorCtr="0" anchor="ctr" bIns="45700" lIns="91425" rIns="91425" wrap="square" tIns="45700">
            <a:noAutofit/>
          </a:bodyPr>
          <a:lstStyle/>
          <a:p>
            <a:pPr indent="0" lvl="0" marL="0" marR="0" rtl="0" algn="ctr">
              <a:spcBef>
                <a:spcPts val="0"/>
              </a:spcBef>
              <a:buSzPct val="25000"/>
              <a:buNone/>
            </a:pPr>
            <a:r>
              <a:t/>
            </a:r>
            <a:endParaRPr b="0" i="0" sz="1800" u="none" cap="none" strike="noStrike">
              <a:solidFill>
                <a:schemeClr val="lt1"/>
              </a:solidFill>
              <a:latin typeface="Cambria"/>
              <a:ea typeface="Cambria"/>
              <a:cs typeface="Cambria"/>
              <a:sym typeface="Cambria"/>
            </a:endParaRPr>
          </a:p>
        </p:txBody>
      </p:sp>
      <p:pic>
        <p:nvPicPr>
          <p:cNvPr id="1305" name="Shape 1305"/>
          <p:cNvPicPr preferRelativeResize="0"/>
          <p:nvPr/>
        </p:nvPicPr>
        <p:blipFill rotWithShape="1">
          <a:blip r:embed="rId3">
            <a:alphaModFix/>
          </a:blip>
          <a:srcRect b="0" l="0" r="0" t="0"/>
          <a:stretch/>
        </p:blipFill>
        <p:spPr>
          <a:xfrm>
            <a:off x="-114" y="0"/>
            <a:ext cx="9070848" cy="5138357"/>
          </a:xfrm>
          <a:prstGeom prst="rect">
            <a:avLst/>
          </a:prstGeom>
          <a:noFill/>
          <a:ln>
            <a:noFill/>
          </a:ln>
        </p:spPr>
      </p:pic>
      <p:sp>
        <p:nvSpPr>
          <p:cNvPr id="1306" name="Shape 1306"/>
          <p:cNvSpPr txBox="1"/>
          <p:nvPr>
            <p:ph type="title"/>
          </p:nvPr>
        </p:nvSpPr>
        <p:spPr>
          <a:xfrm>
            <a:off x="884419" y="620010"/>
            <a:ext cx="7375200" cy="994200"/>
          </a:xfrm>
          <a:prstGeom prst="rect">
            <a:avLst/>
          </a:prstGeom>
          <a:noFill/>
          <a:ln>
            <a:noFill/>
          </a:ln>
        </p:spPr>
        <p:txBody>
          <a:bodyPr anchorCtr="0" anchor="ctr" bIns="45700" lIns="91425" rIns="91425" wrap="square" tIns="45700">
            <a:noAutofit/>
          </a:bodyPr>
          <a:lstStyle/>
          <a:p>
            <a:pPr indent="-74837" lvl="0" marL="0" marR="0" rtl="0">
              <a:lnSpc>
                <a:spcPct val="90000"/>
              </a:lnSpc>
              <a:spcBef>
                <a:spcPts val="0"/>
              </a:spcBef>
              <a:spcAft>
                <a:spcPts val="0"/>
              </a:spcAft>
              <a:buClr>
                <a:schemeClr val="dk1"/>
              </a:buClr>
              <a:buSzPct val="32737"/>
              <a:buFont typeface="Cambria"/>
              <a:buNone/>
            </a:pPr>
            <a:r>
              <a:rPr lang="en-US" sz="3600">
                <a:solidFill>
                  <a:srgbClr val="FFFFFF"/>
                </a:solidFill>
              </a:rPr>
              <a:t>Result analysis</a:t>
            </a:r>
          </a:p>
          <a:p>
            <a:pPr indent="-190500" lvl="0" marL="0" marR="0" rtl="0">
              <a:lnSpc>
                <a:spcPct val="90000"/>
              </a:lnSpc>
              <a:spcBef>
                <a:spcPts val="0"/>
              </a:spcBef>
              <a:buClr>
                <a:schemeClr val="dk1"/>
              </a:buClr>
              <a:buSzPct val="83333"/>
              <a:buFont typeface="Cambria"/>
              <a:buNone/>
            </a:pPr>
            <a:r>
              <a:t/>
            </a:r>
            <a:endParaRPr b="0" i="0" sz="3600" u="none" cap="none" strike="noStrike">
              <a:solidFill>
                <a:srgbClr val="FFFFFF"/>
              </a:solidFill>
              <a:latin typeface="Cambria"/>
              <a:ea typeface="Cambria"/>
              <a:cs typeface="Cambria"/>
              <a:sym typeface="Cambria"/>
            </a:endParaRPr>
          </a:p>
        </p:txBody>
      </p:sp>
      <p:sp>
        <p:nvSpPr>
          <p:cNvPr id="1307" name="Shape 1307"/>
          <p:cNvSpPr txBox="1"/>
          <p:nvPr>
            <p:ph idx="12" type="sldNum"/>
          </p:nvPr>
        </p:nvSpPr>
        <p:spPr>
          <a:xfrm>
            <a:off x="8119447" y="4667776"/>
            <a:ext cx="428100" cy="235500"/>
          </a:xfrm>
          <a:prstGeom prst="rect">
            <a:avLst/>
          </a:prstGeom>
          <a:noFill/>
          <a:ln>
            <a:noFill/>
          </a:ln>
        </p:spPr>
        <p:txBody>
          <a:bodyPr anchorCtr="0" anchor="ctr" bIns="45700" lIns="91425" rIns="91425" wrap="square" tIns="45700">
            <a:noAutofit/>
          </a:bodyPr>
          <a:lstStyle/>
          <a:p>
            <a:pPr indent="-50800" lvl="0" marL="0" marR="0" rtl="0" algn="r">
              <a:spcBef>
                <a:spcPts val="0"/>
              </a:spcBef>
              <a:spcAft>
                <a:spcPts val="0"/>
              </a:spcAft>
              <a:buClr>
                <a:srgbClr val="898989"/>
              </a:buClr>
              <a:buSzPct val="100000"/>
              <a:buFont typeface="Cambria"/>
              <a:buNone/>
            </a:pPr>
            <a:fld id="{00000000-1234-1234-1234-123412341234}" type="slidenum">
              <a:rPr b="0" i="0" lang="en-US" sz="800" u="none" cap="none" strike="noStrike">
                <a:solidFill>
                  <a:srgbClr val="898989"/>
                </a:solidFill>
                <a:latin typeface="Cambria"/>
                <a:ea typeface="Cambria"/>
                <a:cs typeface="Cambria"/>
                <a:sym typeface="Cambria"/>
              </a:rPr>
              <a:t>‹#›</a:t>
            </a:fld>
          </a:p>
        </p:txBody>
      </p:sp>
      <p:sp>
        <p:nvSpPr>
          <p:cNvPr id="1308" name="Shape 1308"/>
          <p:cNvSpPr txBox="1"/>
          <p:nvPr>
            <p:ph idx="1" type="body"/>
          </p:nvPr>
        </p:nvSpPr>
        <p:spPr>
          <a:xfrm>
            <a:off x="884419" y="2356389"/>
            <a:ext cx="7375200" cy="2020500"/>
          </a:xfrm>
          <a:prstGeom prst="rect">
            <a:avLst/>
          </a:prstGeom>
          <a:noFill/>
          <a:ln>
            <a:noFill/>
          </a:ln>
        </p:spPr>
        <p:txBody>
          <a:bodyPr anchorCtr="0" anchor="t" bIns="45700" lIns="91425" rIns="91425" wrap="square" tIns="45700">
            <a:noAutofit/>
          </a:bodyPr>
          <a:lstStyle/>
          <a:p>
            <a:pPr indent="-457200" lvl="0" marL="457200" marR="0" rtl="0" algn="l">
              <a:lnSpc>
                <a:spcPct val="90000"/>
              </a:lnSpc>
              <a:spcBef>
                <a:spcPts val="600"/>
              </a:spcBef>
              <a:spcAft>
                <a:spcPts val="0"/>
              </a:spcAft>
              <a:buSzPct val="100000"/>
            </a:pPr>
            <a:r>
              <a:rPr lang="en-US" sz="3600"/>
              <a:t>Plot loss curve</a:t>
            </a:r>
          </a:p>
          <a:p>
            <a:pPr indent="-457200" lvl="0" marL="457200" marR="0" rtl="0" algn="l">
              <a:lnSpc>
                <a:spcPct val="90000"/>
              </a:lnSpc>
              <a:spcBef>
                <a:spcPts val="0"/>
              </a:spcBef>
              <a:spcAft>
                <a:spcPts val="0"/>
              </a:spcAft>
              <a:buSzPct val="100000"/>
            </a:pPr>
            <a:r>
              <a:rPr lang="en-US" sz="3600"/>
              <a:t>Visualize prediction</a:t>
            </a:r>
          </a:p>
          <a:p>
            <a:pPr indent="-457200" lvl="0" marL="457200" rtl="0">
              <a:spcBef>
                <a:spcPts val="0"/>
              </a:spcBef>
              <a:buSzPct val="100000"/>
            </a:pPr>
            <a:r>
              <a:rPr lang="en-US" sz="3600"/>
              <a:t>Test final result</a:t>
            </a:r>
          </a:p>
          <a:p>
            <a:pPr indent="-171450" lvl="0" marL="171450" marR="0" rtl="0" algn="l">
              <a:lnSpc>
                <a:spcPct val="90000"/>
              </a:lnSpc>
              <a:spcBef>
                <a:spcPts val="600"/>
              </a:spcBef>
              <a:spcAft>
                <a:spcPts val="0"/>
              </a:spcAft>
              <a:buClr>
                <a:schemeClr val="dk1"/>
              </a:buClr>
              <a:buSzPct val="100000"/>
              <a:buFont typeface="Arial"/>
              <a:buNone/>
            </a:pPr>
            <a:r>
              <a:t/>
            </a:r>
            <a:endParaRPr b="0" i="0" sz="1500" u="none" cap="none" strike="noStrike">
              <a:solidFill>
                <a:srgbClr val="000000"/>
              </a:solidFill>
              <a:latin typeface="Cambria"/>
              <a:ea typeface="Cambria"/>
              <a:cs typeface="Cambria"/>
              <a:sym typeface="Cambria"/>
            </a:endParaRPr>
          </a:p>
          <a:p>
            <a:pPr indent="-171450" lvl="0" marL="171450" marR="0" rtl="0" algn="l">
              <a:lnSpc>
                <a:spcPct val="90000"/>
              </a:lnSpc>
              <a:spcBef>
                <a:spcPts val="600"/>
              </a:spcBef>
              <a:spcAft>
                <a:spcPts val="0"/>
              </a:spcAft>
              <a:buClr>
                <a:schemeClr val="dk1"/>
              </a:buClr>
              <a:buSzPct val="100000"/>
              <a:buFont typeface="Arial"/>
              <a:buNone/>
            </a:pPr>
            <a:r>
              <a:t/>
            </a:r>
            <a:endParaRPr b="0" i="0" sz="1500" u="none" cap="none" strike="noStrike">
              <a:solidFill>
                <a:srgbClr val="000000"/>
              </a:solidFill>
              <a:latin typeface="Cambria"/>
              <a:ea typeface="Cambria"/>
              <a:cs typeface="Cambria"/>
              <a:sym typeface="Cambria"/>
            </a:endParaRPr>
          </a:p>
          <a:p>
            <a:pPr indent="-171450" lvl="0" marL="171450" marR="0" rtl="0" algn="l">
              <a:lnSpc>
                <a:spcPct val="90000"/>
              </a:lnSpc>
              <a:spcBef>
                <a:spcPts val="600"/>
              </a:spcBef>
              <a:spcAft>
                <a:spcPts val="0"/>
              </a:spcAft>
              <a:buClr>
                <a:schemeClr val="dk1"/>
              </a:buClr>
              <a:buSzPct val="45833"/>
              <a:buFont typeface="Arial"/>
              <a:buNone/>
            </a:pPr>
            <a:r>
              <a:t/>
            </a:r>
            <a:endParaRPr b="0" i="0" sz="1500" u="none" cap="none" strike="noStrike">
              <a:solidFill>
                <a:srgbClr val="000000"/>
              </a:solidFill>
              <a:latin typeface="Cambria"/>
              <a:ea typeface="Cambria"/>
              <a:cs typeface="Cambria"/>
              <a:sym typeface="Cambria"/>
            </a:endParaRPr>
          </a:p>
          <a:p>
            <a:pPr indent="-95250" lvl="0" marL="0" marR="0" rtl="0" algn="l">
              <a:lnSpc>
                <a:spcPct val="90000"/>
              </a:lnSpc>
              <a:spcBef>
                <a:spcPts val="600"/>
              </a:spcBef>
              <a:spcAft>
                <a:spcPts val="0"/>
              </a:spcAft>
              <a:buClr>
                <a:schemeClr val="dk1"/>
              </a:buClr>
              <a:buSzPct val="100000"/>
              <a:buFont typeface="Arial"/>
              <a:buNone/>
            </a:pPr>
            <a:r>
              <a:t/>
            </a:r>
            <a:endParaRPr b="0" i="0" sz="1500" u="none" cap="none" strike="noStrike">
              <a:solidFill>
                <a:srgbClr val="000000"/>
              </a:solidFill>
              <a:latin typeface="Cambria"/>
              <a:ea typeface="Cambria"/>
              <a:cs typeface="Cambria"/>
              <a:sym typeface="Cambria"/>
            </a:endParaRPr>
          </a:p>
          <a:p>
            <a:pPr indent="-171450" lvl="0" marL="171450" marR="0" rtl="0" algn="l">
              <a:lnSpc>
                <a:spcPct val="90000"/>
              </a:lnSpc>
              <a:spcBef>
                <a:spcPts val="600"/>
              </a:spcBef>
              <a:spcAft>
                <a:spcPts val="0"/>
              </a:spcAft>
              <a:buClr>
                <a:schemeClr val="dk1"/>
              </a:buClr>
              <a:buSzPct val="100000"/>
              <a:buFont typeface="Arial"/>
              <a:buNone/>
            </a:pPr>
            <a:r>
              <a:t/>
            </a:r>
            <a:endParaRPr b="1" i="0" sz="1500" u="none" cap="none" strike="noStrike">
              <a:solidFill>
                <a:srgbClr val="000000"/>
              </a:solidFill>
              <a:latin typeface="Cambria"/>
              <a:ea typeface="Cambria"/>
              <a:cs typeface="Cambria"/>
              <a:sym typeface="Cambria"/>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312" name="Shape 1312"/>
        <p:cNvGrpSpPr/>
        <p:nvPr/>
      </p:nvGrpSpPr>
      <p:grpSpPr>
        <a:xfrm>
          <a:off x="0" y="0"/>
          <a:ext cx="0" cy="0"/>
          <a:chOff x="0" y="0"/>
          <a:chExt cx="0" cy="0"/>
        </a:xfrm>
      </p:grpSpPr>
      <p:sp>
        <p:nvSpPr>
          <p:cNvPr id="1313" name="Shape 1313"/>
          <p:cNvSpPr/>
          <p:nvPr/>
        </p:nvSpPr>
        <p:spPr>
          <a:xfrm>
            <a:off x="0" y="0"/>
            <a:ext cx="9141600" cy="5143500"/>
          </a:xfrm>
          <a:prstGeom prst="rect">
            <a:avLst/>
          </a:prstGeom>
          <a:solidFill>
            <a:srgbClr val="FFFFFF"/>
          </a:solidFill>
          <a:ln>
            <a:noFill/>
          </a:ln>
        </p:spPr>
        <p:txBody>
          <a:bodyPr anchorCtr="0" anchor="ctr" bIns="45700" lIns="91425" rIns="91425" wrap="square" tIns="45700">
            <a:noAutofit/>
          </a:bodyPr>
          <a:lstStyle/>
          <a:p>
            <a:pPr indent="-114300" lvl="0" marL="0" marR="0" rtl="0" algn="ctr">
              <a:lnSpc>
                <a:spcPct val="100000"/>
              </a:lnSpc>
              <a:spcBef>
                <a:spcPts val="0"/>
              </a:spcBef>
              <a:spcAft>
                <a:spcPts val="0"/>
              </a:spcAft>
              <a:buClr>
                <a:schemeClr val="lt1"/>
              </a:buClr>
              <a:buSzPct val="100000"/>
              <a:buFont typeface="Cambria"/>
              <a:buNone/>
            </a:pPr>
            <a:r>
              <a:t/>
            </a:r>
            <a:endParaRPr b="0" i="0" sz="1800" u="none" cap="none" strike="noStrike">
              <a:solidFill>
                <a:srgbClr val="FFFFFF"/>
              </a:solidFill>
              <a:latin typeface="Cambria"/>
              <a:ea typeface="Cambria"/>
              <a:cs typeface="Cambria"/>
              <a:sym typeface="Cambria"/>
            </a:endParaRPr>
          </a:p>
        </p:txBody>
      </p:sp>
      <p:sp>
        <p:nvSpPr>
          <p:cNvPr id="1314" name="Shape 1314"/>
          <p:cNvSpPr/>
          <p:nvPr/>
        </p:nvSpPr>
        <p:spPr>
          <a:xfrm>
            <a:off x="0" y="0"/>
            <a:ext cx="3490800" cy="5143500"/>
          </a:xfrm>
          <a:custGeom>
            <a:pathLst>
              <a:path extrusionOk="0" h="120000" w="120000">
                <a:moveTo>
                  <a:pt x="0" y="0"/>
                </a:moveTo>
                <a:lnTo>
                  <a:pt x="120000" y="0"/>
                </a:lnTo>
                <a:lnTo>
                  <a:pt x="120000" y="33250"/>
                </a:lnTo>
                <a:lnTo>
                  <a:pt x="110414" y="38111"/>
                </a:lnTo>
                <a:lnTo>
                  <a:pt x="110304" y="38222"/>
                </a:lnTo>
                <a:lnTo>
                  <a:pt x="110140" y="38388"/>
                </a:lnTo>
                <a:lnTo>
                  <a:pt x="109975" y="38527"/>
                </a:lnTo>
                <a:lnTo>
                  <a:pt x="109975" y="38694"/>
                </a:lnTo>
                <a:lnTo>
                  <a:pt x="109975" y="38861"/>
                </a:lnTo>
                <a:lnTo>
                  <a:pt x="110140" y="39000"/>
                </a:lnTo>
                <a:lnTo>
                  <a:pt x="110304" y="39166"/>
                </a:lnTo>
                <a:lnTo>
                  <a:pt x="110414" y="39277"/>
                </a:lnTo>
                <a:lnTo>
                  <a:pt x="120000" y="44138"/>
                </a:lnTo>
                <a:lnTo>
                  <a:pt x="120000" y="120000"/>
                </a:lnTo>
                <a:lnTo>
                  <a:pt x="0" y="120000"/>
                </a:lnTo>
                <a:close/>
              </a:path>
            </a:pathLst>
          </a:custGeom>
          <a:solidFill>
            <a:schemeClr val="dk1"/>
          </a:solidFill>
          <a:ln>
            <a:noFill/>
          </a:ln>
        </p:spPr>
        <p:txBody>
          <a:bodyPr anchorCtr="0" anchor="ctr" bIns="45700" lIns="91425" rIns="91425" wrap="square" tIns="45700">
            <a:noAutofit/>
          </a:bodyPr>
          <a:lstStyle/>
          <a:p>
            <a:pPr indent="-114300" lvl="0" marL="0" marR="0" rtl="0" algn="ctr">
              <a:lnSpc>
                <a:spcPct val="100000"/>
              </a:lnSpc>
              <a:spcBef>
                <a:spcPts val="0"/>
              </a:spcBef>
              <a:spcAft>
                <a:spcPts val="0"/>
              </a:spcAft>
              <a:buClr>
                <a:schemeClr val="lt1"/>
              </a:buClr>
              <a:buSzPct val="100000"/>
              <a:buFont typeface="Cambria"/>
              <a:buNone/>
            </a:pPr>
            <a:r>
              <a:t/>
            </a:r>
            <a:endParaRPr b="0" i="0" sz="1800" u="none" cap="none" strike="noStrike">
              <a:solidFill>
                <a:srgbClr val="FFFFFF"/>
              </a:solidFill>
              <a:latin typeface="Cambria"/>
              <a:ea typeface="Cambria"/>
              <a:cs typeface="Cambria"/>
              <a:sym typeface="Cambria"/>
            </a:endParaRPr>
          </a:p>
        </p:txBody>
      </p:sp>
      <p:sp>
        <p:nvSpPr>
          <p:cNvPr id="1315" name="Shape 1315"/>
          <p:cNvSpPr/>
          <p:nvPr/>
        </p:nvSpPr>
        <p:spPr>
          <a:xfrm>
            <a:off x="3959208" y="718980"/>
            <a:ext cx="4702200" cy="3708900"/>
          </a:xfrm>
          <a:prstGeom prst="roundRect">
            <a:avLst>
              <a:gd fmla="val 3513" name="adj"/>
            </a:avLst>
          </a:prstGeom>
          <a:solidFill>
            <a:srgbClr val="FFFFFF"/>
          </a:solidFill>
          <a:ln cap="flat" cmpd="sng" w="12700">
            <a:solidFill>
              <a:schemeClr val="accent1"/>
            </a:solidFill>
            <a:prstDash val="solid"/>
            <a:miter lim="800000"/>
            <a:headEnd len="med" w="med" type="none"/>
            <a:tailEnd len="med" w="med" type="none"/>
          </a:ln>
        </p:spPr>
        <p:txBody>
          <a:bodyPr anchorCtr="0" anchor="ctr" bIns="45700" lIns="91425" rIns="91425" wrap="square" tIns="45700">
            <a:noAutofit/>
          </a:bodyPr>
          <a:lstStyle/>
          <a:p>
            <a:pPr indent="-114300" lvl="0" marL="0" marR="0" rtl="0" algn="ctr">
              <a:lnSpc>
                <a:spcPct val="100000"/>
              </a:lnSpc>
              <a:spcBef>
                <a:spcPts val="0"/>
              </a:spcBef>
              <a:spcAft>
                <a:spcPts val="0"/>
              </a:spcAft>
              <a:buClr>
                <a:schemeClr val="lt1"/>
              </a:buClr>
              <a:buSzPct val="100000"/>
              <a:buFont typeface="Cambria"/>
              <a:buNone/>
            </a:pPr>
            <a:r>
              <a:t/>
            </a:r>
            <a:endParaRPr b="0" i="0" sz="1800" u="none" cap="none" strike="noStrike">
              <a:solidFill>
                <a:srgbClr val="FFFFFF"/>
              </a:solidFill>
              <a:latin typeface="Cambria"/>
              <a:ea typeface="Cambria"/>
              <a:cs typeface="Cambria"/>
              <a:sym typeface="Cambria"/>
            </a:endParaRPr>
          </a:p>
        </p:txBody>
      </p:sp>
      <p:pic>
        <p:nvPicPr>
          <p:cNvPr id="1316" name="Shape 1316"/>
          <p:cNvPicPr preferRelativeResize="0"/>
          <p:nvPr/>
        </p:nvPicPr>
        <p:blipFill rotWithShape="1">
          <a:blip r:embed="rId3">
            <a:alphaModFix/>
          </a:blip>
          <a:srcRect b="0" l="2333" r="9" t="0"/>
          <a:stretch/>
        </p:blipFill>
        <p:spPr>
          <a:xfrm>
            <a:off x="4202779" y="943896"/>
            <a:ext cx="4229140" cy="3247655"/>
          </a:xfrm>
          <a:prstGeom prst="rect">
            <a:avLst/>
          </a:prstGeom>
          <a:noFill/>
          <a:ln>
            <a:noFill/>
          </a:ln>
        </p:spPr>
      </p:pic>
      <p:sp>
        <p:nvSpPr>
          <p:cNvPr id="1317" name="Shape 1317"/>
          <p:cNvSpPr txBox="1"/>
          <p:nvPr>
            <p:ph idx="12" type="sldNum"/>
          </p:nvPr>
        </p:nvSpPr>
        <p:spPr>
          <a:xfrm>
            <a:off x="7796463" y="4767262"/>
            <a:ext cx="718800" cy="273900"/>
          </a:xfrm>
          <a:prstGeom prst="rect">
            <a:avLst/>
          </a:prstGeom>
          <a:noFill/>
          <a:ln>
            <a:noFill/>
          </a:ln>
        </p:spPr>
        <p:txBody>
          <a:bodyPr anchorCtr="0" anchor="ctr" bIns="45700" lIns="91425" rIns="91425" wrap="square" tIns="45700">
            <a:noAutofit/>
          </a:bodyPr>
          <a:lstStyle/>
          <a:p>
            <a:pPr indent="-76200" lvl="0" marL="0" marR="0" rtl="0" algn="r">
              <a:lnSpc>
                <a:spcPct val="90000"/>
              </a:lnSpc>
              <a:spcBef>
                <a:spcPts val="0"/>
              </a:spcBef>
              <a:spcAft>
                <a:spcPts val="0"/>
              </a:spcAft>
              <a:buClr>
                <a:srgbClr val="898989"/>
              </a:buClr>
              <a:buSzPct val="100000"/>
              <a:buFont typeface="Calibri"/>
              <a:buNone/>
            </a:pPr>
            <a:fld id="{00000000-1234-1234-1234-123412341234}" type="slidenum">
              <a:rPr b="0" i="0" lang="en-US" sz="1200" u="none" cap="none" strike="noStrike">
                <a:solidFill>
                  <a:srgbClr val="898989"/>
                </a:solidFill>
                <a:latin typeface="Calibri"/>
                <a:ea typeface="Calibri"/>
                <a:cs typeface="Calibri"/>
                <a:sym typeface="Calibri"/>
              </a:rPr>
              <a:t>‹#›</a:t>
            </a:fld>
          </a:p>
        </p:txBody>
      </p:sp>
      <p:sp>
        <p:nvSpPr>
          <p:cNvPr id="1318" name="Shape 1318"/>
          <p:cNvSpPr txBox="1"/>
          <p:nvPr>
            <p:ph idx="4294967295" type="title"/>
          </p:nvPr>
        </p:nvSpPr>
        <p:spPr>
          <a:xfrm>
            <a:off x="72572" y="124959"/>
            <a:ext cx="3418200" cy="674100"/>
          </a:xfrm>
          <a:prstGeom prst="rect">
            <a:avLst/>
          </a:prstGeom>
          <a:noFill/>
          <a:ln>
            <a:noFill/>
          </a:ln>
        </p:spPr>
        <p:txBody>
          <a:bodyPr anchorCtr="0" anchor="ctr" bIns="45700" lIns="91425" rIns="91425" wrap="square" tIns="45700">
            <a:noAutofit/>
          </a:bodyPr>
          <a:lstStyle/>
          <a:p>
            <a:pPr indent="-152400" lvl="0" marL="0" marR="0" rtl="0" algn="l">
              <a:lnSpc>
                <a:spcPct val="90000"/>
              </a:lnSpc>
              <a:spcBef>
                <a:spcPts val="0"/>
              </a:spcBef>
              <a:spcAft>
                <a:spcPts val="0"/>
              </a:spcAft>
              <a:buClr>
                <a:schemeClr val="dk1"/>
              </a:buClr>
              <a:buSzPct val="100000"/>
              <a:buFont typeface="Cambria"/>
              <a:buNone/>
            </a:pPr>
            <a:r>
              <a:rPr b="1" i="0" lang="en-US" sz="2400" u="none" cap="none" strike="noStrike">
                <a:solidFill>
                  <a:schemeClr val="lt1"/>
                </a:solidFill>
                <a:latin typeface="Cambria"/>
                <a:ea typeface="Cambria"/>
                <a:cs typeface="Cambria"/>
                <a:sym typeface="Cambria"/>
              </a:rPr>
              <a:t>Tutorial Organization</a:t>
            </a:r>
          </a:p>
        </p:txBody>
      </p:sp>
      <p:sp>
        <p:nvSpPr>
          <p:cNvPr id="1319" name="Shape 1319"/>
          <p:cNvSpPr txBox="1"/>
          <p:nvPr/>
        </p:nvSpPr>
        <p:spPr>
          <a:xfrm>
            <a:off x="72571" y="718980"/>
            <a:ext cx="3418200" cy="4322100"/>
          </a:xfrm>
          <a:prstGeom prst="rect">
            <a:avLst/>
          </a:prstGeom>
          <a:noFill/>
          <a:ln>
            <a:noFill/>
          </a:ln>
        </p:spPr>
        <p:txBody>
          <a:bodyPr anchorCtr="0" anchor="t" bIns="45700" lIns="91425" rIns="91425" wrap="square" tIns="45700">
            <a:noAutofit/>
          </a:bodyPr>
          <a:lstStyle/>
          <a:p>
            <a:pPr indent="-228600" lvl="0" marL="457200" marR="0" rtl="0" algn="l">
              <a:lnSpc>
                <a:spcPct val="90000"/>
              </a:lnSpc>
              <a:spcBef>
                <a:spcPts val="0"/>
              </a:spcBef>
              <a:spcAft>
                <a:spcPts val="0"/>
              </a:spcAft>
              <a:buClr>
                <a:srgbClr val="FFFFFF"/>
              </a:buClr>
              <a:buSzPct val="100000"/>
              <a:buFont typeface="Arial"/>
              <a:buChar char="•"/>
            </a:pPr>
            <a:r>
              <a:rPr b="1" i="0" lang="en-US" sz="1000" u="none" cap="none" strike="noStrike">
                <a:solidFill>
                  <a:srgbClr val="FFFFFF"/>
                </a:solidFill>
                <a:latin typeface="Cambria"/>
                <a:ea typeface="Cambria"/>
                <a:cs typeface="Cambria"/>
                <a:sym typeface="Cambria"/>
              </a:rPr>
              <a:t>Deep learning</a:t>
            </a:r>
            <a:r>
              <a:rPr b="0" i="0" lang="en-US" sz="1000" u="none" cap="none" strike="noStrike">
                <a:solidFill>
                  <a:srgbClr val="FFFFFF"/>
                </a:solidFill>
                <a:latin typeface="Cambria"/>
                <a:ea typeface="Cambria"/>
                <a:cs typeface="Cambria"/>
                <a:sym typeface="Cambria"/>
              </a:rPr>
              <a:t> (40 min)</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Why deep learning?</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What is deep learning?</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Deep learning in computer vision (CNN)</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chemeClr val="lt1"/>
                </a:solidFill>
                <a:latin typeface="Cambria"/>
                <a:ea typeface="Cambria"/>
                <a:cs typeface="Cambria"/>
                <a:sym typeface="Cambria"/>
              </a:rPr>
              <a:t>LeNet &amp; MNIST</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Caffe</a:t>
            </a:r>
          </a:p>
          <a:p>
            <a:pPr indent="-228600" lvl="0" marL="457200" marR="0" rtl="0" algn="l">
              <a:lnSpc>
                <a:spcPct val="90000"/>
              </a:lnSpc>
              <a:spcBef>
                <a:spcPts val="600"/>
              </a:spcBef>
              <a:spcAft>
                <a:spcPts val="0"/>
              </a:spcAft>
              <a:buClr>
                <a:srgbClr val="FFFFFF"/>
              </a:buClr>
              <a:buSzPct val="100000"/>
              <a:buFont typeface="Arial"/>
              <a:buChar char="•"/>
            </a:pPr>
            <a:r>
              <a:rPr b="1" i="0" lang="en-US" sz="1000" u="none" cap="none" strike="noStrike">
                <a:solidFill>
                  <a:srgbClr val="FFFFFF"/>
                </a:solidFill>
                <a:latin typeface="Cambria"/>
                <a:ea typeface="Cambria"/>
                <a:cs typeface="Cambria"/>
                <a:sym typeface="Cambria"/>
              </a:rPr>
              <a:t>Demo: how to solve MNIST problem</a:t>
            </a:r>
            <a:r>
              <a:rPr b="0" i="0" lang="en-US" sz="1000" u="none" cap="none" strike="noStrike">
                <a:solidFill>
                  <a:srgbClr val="FFFFFF"/>
                </a:solidFill>
                <a:latin typeface="Cambria"/>
                <a:ea typeface="Cambria"/>
                <a:cs typeface="Cambria"/>
                <a:sym typeface="Cambria"/>
              </a:rPr>
              <a:t> (60 min)</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Deploy of LeNet {Data, Convolution, Pooling, FC, Loss}</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Write prototxt in Netscope (train/validation)</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Train network and log explanation (loss update)</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Result analysis</a:t>
            </a:r>
          </a:p>
          <a:p>
            <a:pPr indent="-228600" lvl="2" marL="13716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Plot loss curve</a:t>
            </a:r>
          </a:p>
          <a:p>
            <a:pPr indent="-228600" lvl="2" marL="13716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Test final result</a:t>
            </a:r>
          </a:p>
          <a:p>
            <a:pPr indent="-228600" lvl="2" marL="13716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Visualize prediction</a:t>
            </a:r>
          </a:p>
          <a:p>
            <a:pPr indent="-228600" lvl="0" marL="457200" marR="0" rtl="0" algn="l">
              <a:lnSpc>
                <a:spcPct val="90000"/>
              </a:lnSpc>
              <a:spcBef>
                <a:spcPts val="600"/>
              </a:spcBef>
              <a:spcAft>
                <a:spcPts val="0"/>
              </a:spcAft>
              <a:buClr>
                <a:srgbClr val="FFFFFF"/>
              </a:buClr>
              <a:buSzPct val="100000"/>
              <a:buFont typeface="Arial"/>
              <a:buChar char="•"/>
            </a:pPr>
            <a:r>
              <a:rPr b="1" i="0" lang="en-US" sz="1000" u="none" cap="none" strike="noStrike">
                <a:solidFill>
                  <a:srgbClr val="FFFFFF"/>
                </a:solidFill>
                <a:latin typeface="Cambria"/>
                <a:ea typeface="Cambria"/>
                <a:cs typeface="Cambria"/>
                <a:sym typeface="Cambria"/>
              </a:rPr>
              <a:t>Looking beyond</a:t>
            </a:r>
            <a:r>
              <a:rPr b="0" i="0" lang="en-US" sz="1000" u="none" cap="none" strike="noStrike">
                <a:solidFill>
                  <a:srgbClr val="FFFFFF"/>
                </a:solidFill>
                <a:latin typeface="Cambria"/>
                <a:ea typeface="Cambria"/>
                <a:cs typeface="Cambria"/>
                <a:sym typeface="Cambria"/>
              </a:rPr>
              <a:t> (20 min)</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Cutting-edge applications</a:t>
            </a:r>
          </a:p>
          <a:p>
            <a:pPr indent="-228600" lvl="1" marL="914400" marR="0" rtl="0" algn="l">
              <a:lnSpc>
                <a:spcPct val="90000"/>
              </a:lnSpc>
              <a:spcBef>
                <a:spcPts val="600"/>
              </a:spcBef>
              <a:spcAft>
                <a:spcPts val="0"/>
              </a:spcAft>
              <a:buClr>
                <a:srgbClr val="FF0000"/>
              </a:buClr>
              <a:buSzPct val="100000"/>
              <a:buFont typeface="Arial"/>
              <a:buChar char="•"/>
            </a:pPr>
            <a:r>
              <a:rPr b="0" i="0" lang="en-US" sz="1000" u="none" cap="none" strike="noStrike">
                <a:solidFill>
                  <a:srgbClr val="FF0000"/>
                </a:solidFill>
                <a:latin typeface="Cambria"/>
                <a:ea typeface="Cambria"/>
                <a:cs typeface="Cambria"/>
                <a:sym typeface="Cambria"/>
              </a:rPr>
              <a:t>Learning guidance</a:t>
            </a:r>
          </a:p>
          <a:p>
            <a:pPr indent="-228600" lvl="1" marL="914400" marR="0" rtl="0" algn="l">
              <a:lnSpc>
                <a:spcPct val="90000"/>
              </a:lnSpc>
              <a:spcBef>
                <a:spcPts val="600"/>
              </a:spcBef>
              <a:spcAft>
                <a:spcPts val="0"/>
              </a:spcAft>
              <a:buClr>
                <a:srgbClr val="FFFFFF"/>
              </a:buClr>
              <a:buSzPct val="100000"/>
              <a:buFont typeface="Arial"/>
              <a:buChar char="•"/>
            </a:pPr>
            <a:r>
              <a:rPr b="0" i="0" lang="en-US" sz="1000" u="none" cap="none" strike="noStrike">
                <a:solidFill>
                  <a:srgbClr val="FFFFFF"/>
                </a:solidFill>
                <a:latin typeface="Cambria"/>
                <a:ea typeface="Cambria"/>
                <a:cs typeface="Cambria"/>
                <a:sym typeface="Cambria"/>
              </a:rPr>
              <a:t>Sharing: experience as an AI researcher</a:t>
            </a: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3" name="Shape 1323"/>
        <p:cNvGrpSpPr/>
        <p:nvPr/>
      </p:nvGrpSpPr>
      <p:grpSpPr>
        <a:xfrm>
          <a:off x="0" y="0"/>
          <a:ext cx="0" cy="0"/>
          <a:chOff x="0" y="0"/>
          <a:chExt cx="0" cy="0"/>
        </a:xfrm>
      </p:grpSpPr>
      <p:sp>
        <p:nvSpPr>
          <p:cNvPr id="1324" name="Shape 1324"/>
          <p:cNvSpPr txBox="1"/>
          <p:nvPr/>
        </p:nvSpPr>
        <p:spPr>
          <a:xfrm>
            <a:off x="5135900" y="4713850"/>
            <a:ext cx="4062600" cy="329400"/>
          </a:xfrm>
          <a:prstGeom prst="rect">
            <a:avLst/>
          </a:prstGeom>
          <a:noFill/>
          <a:ln>
            <a:noFill/>
          </a:ln>
        </p:spPr>
        <p:txBody>
          <a:bodyPr anchorCtr="0" anchor="t" bIns="91425" lIns="91425" rIns="91425" wrap="square" tIns="91425">
            <a:noAutofit/>
          </a:bodyPr>
          <a:lstStyle/>
          <a:p>
            <a:pPr indent="-88900" lvl="0" marL="0" marR="0" rtl="0" algn="r">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
        <p:nvSpPr>
          <p:cNvPr id="1325" name="Shape 1325"/>
          <p:cNvSpPr txBox="1"/>
          <p:nvPr/>
        </p:nvSpPr>
        <p:spPr>
          <a:xfrm>
            <a:off x="457200" y="1156750"/>
            <a:ext cx="8091600" cy="3557100"/>
          </a:xfrm>
          <a:prstGeom prst="rect">
            <a:avLst/>
          </a:prstGeom>
          <a:noFill/>
          <a:ln>
            <a:noFill/>
          </a:ln>
        </p:spPr>
        <p:txBody>
          <a:bodyPr anchorCtr="0" anchor="t" bIns="91425" lIns="91425" rIns="91425" wrap="square" tIns="91425">
            <a:noAutofit/>
          </a:bodyPr>
          <a:lstStyle/>
          <a:p>
            <a:pPr indent="-342900" lvl="0" marL="457200" marR="0" rtl="0" algn="l">
              <a:lnSpc>
                <a:spcPct val="115000"/>
              </a:lnSpc>
              <a:spcBef>
                <a:spcPts val="0"/>
              </a:spcBef>
              <a:spcAft>
                <a:spcPts val="0"/>
              </a:spcAft>
              <a:buClr>
                <a:schemeClr val="dk1"/>
              </a:buClr>
              <a:buSzPct val="100000"/>
              <a:buFont typeface="Arial"/>
              <a:buChar char="-"/>
            </a:pPr>
            <a:r>
              <a:rPr b="0" i="0" lang="en-US" sz="1800" u="sng" cap="none" strike="noStrike">
                <a:solidFill>
                  <a:schemeClr val="hlink"/>
                </a:solidFill>
                <a:latin typeface="Cambria"/>
                <a:ea typeface="Cambria"/>
                <a:cs typeface="Cambria"/>
                <a:sym typeface="Cambria"/>
                <a:hlinkClick r:id="rId3"/>
              </a:rPr>
              <a:t>http://karpathy.github.io/neuralnets/</a:t>
            </a:r>
            <a:r>
              <a:rPr b="0" i="0" lang="en-US" sz="1800" u="none" cap="none" strike="noStrike">
                <a:solidFill>
                  <a:schemeClr val="dk1"/>
                </a:solidFill>
                <a:latin typeface="Cambria"/>
                <a:ea typeface="Cambria"/>
                <a:cs typeface="Cambria"/>
                <a:sym typeface="Cambria"/>
              </a:rPr>
              <a:t> </a:t>
            </a:r>
          </a:p>
          <a:p>
            <a:pPr indent="-342900" lvl="1" marL="914400" marR="0" rtl="0" algn="l">
              <a:lnSpc>
                <a:spcPct val="115000"/>
              </a:lnSpc>
              <a:spcBef>
                <a:spcPts val="0"/>
              </a:spcBef>
              <a:spcAft>
                <a:spcPts val="0"/>
              </a:spcAft>
              <a:buSzPct val="25000"/>
              <a:buNone/>
            </a:pPr>
            <a:r>
              <a:rPr b="0" i="0" lang="en-US" sz="1800" u="none" cap="none" strike="noStrike">
                <a:solidFill>
                  <a:schemeClr val="dk1"/>
                </a:solidFill>
                <a:latin typeface="Cambria"/>
                <a:ea typeface="Cambria"/>
                <a:cs typeface="Cambria"/>
                <a:sym typeface="Cambria"/>
              </a:rPr>
              <a:t>A Hacker’s guide to Deep Learning [suitable for experienced coders]</a:t>
            </a:r>
          </a:p>
          <a:p>
            <a:pPr indent="-342900" lvl="0" marL="457200" marR="0" rtl="0" algn="l">
              <a:lnSpc>
                <a:spcPct val="115000"/>
              </a:lnSpc>
              <a:spcBef>
                <a:spcPts val="0"/>
              </a:spcBef>
              <a:spcAft>
                <a:spcPts val="0"/>
              </a:spcAft>
              <a:buClr>
                <a:schemeClr val="dk1"/>
              </a:buClr>
              <a:buSzPct val="100000"/>
              <a:buFont typeface="Arial"/>
              <a:buChar char="-"/>
            </a:pPr>
            <a:r>
              <a:rPr b="0" i="0" lang="en-US" sz="1800" u="sng" cap="none" strike="noStrike">
                <a:solidFill>
                  <a:schemeClr val="hlink"/>
                </a:solidFill>
                <a:latin typeface="Cambria"/>
                <a:ea typeface="Cambria"/>
                <a:cs typeface="Cambria"/>
                <a:sym typeface="Cambria"/>
                <a:hlinkClick r:id="rId4"/>
              </a:rPr>
              <a:t>http://cs231n.stanford.edu/</a:t>
            </a:r>
            <a:r>
              <a:rPr b="0" i="0" lang="en-US" sz="1800" u="none" cap="none" strike="noStrike">
                <a:solidFill>
                  <a:schemeClr val="dk1"/>
                </a:solidFill>
                <a:latin typeface="Cambria"/>
                <a:ea typeface="Cambria"/>
                <a:cs typeface="Cambria"/>
                <a:sym typeface="Cambria"/>
              </a:rPr>
              <a:t> </a:t>
            </a:r>
          </a:p>
          <a:p>
            <a:pPr indent="-342900" lvl="1" marL="914400" marR="0" rtl="0" algn="l">
              <a:lnSpc>
                <a:spcPct val="115000"/>
              </a:lnSpc>
              <a:spcBef>
                <a:spcPts val="0"/>
              </a:spcBef>
              <a:spcAft>
                <a:spcPts val="0"/>
              </a:spcAft>
              <a:buSzPct val="25000"/>
              <a:buNone/>
            </a:pPr>
            <a:r>
              <a:rPr b="0" i="0" lang="en-US" sz="1800" u="none" cap="none" strike="noStrike">
                <a:solidFill>
                  <a:schemeClr val="dk1"/>
                </a:solidFill>
                <a:latin typeface="Cambria"/>
                <a:ea typeface="Cambria"/>
                <a:cs typeface="Cambria"/>
                <a:sym typeface="Cambria"/>
              </a:rPr>
              <a:t>Stanford computer vision  and deep learning course. [Highly Recommended]</a:t>
            </a:r>
          </a:p>
          <a:p>
            <a:pPr indent="-342900" lvl="0" marL="457200" marR="0" rtl="0" algn="l">
              <a:lnSpc>
                <a:spcPct val="115000"/>
              </a:lnSpc>
              <a:spcBef>
                <a:spcPts val="0"/>
              </a:spcBef>
              <a:spcAft>
                <a:spcPts val="0"/>
              </a:spcAft>
              <a:buClr>
                <a:schemeClr val="dk1"/>
              </a:buClr>
              <a:buSzPct val="100000"/>
              <a:buFont typeface="Arial"/>
              <a:buChar char="-"/>
            </a:pPr>
            <a:r>
              <a:rPr b="0" i="0" lang="en-US" sz="1800" u="sng" cap="none" strike="noStrike">
                <a:solidFill>
                  <a:schemeClr val="hlink"/>
                </a:solidFill>
                <a:latin typeface="Cambria"/>
                <a:ea typeface="Cambria"/>
                <a:cs typeface="Cambria"/>
                <a:sym typeface="Cambria"/>
                <a:hlinkClick r:id="rId5"/>
              </a:rPr>
              <a:t>https://www.coursera.org/specializations/deep-learning</a:t>
            </a:r>
            <a:r>
              <a:rPr b="0" i="0" lang="en-US" sz="1800" u="none" cap="none" strike="noStrike">
                <a:solidFill>
                  <a:schemeClr val="dk1"/>
                </a:solidFill>
                <a:latin typeface="Cambria"/>
                <a:ea typeface="Cambria"/>
                <a:cs typeface="Cambria"/>
                <a:sym typeface="Cambria"/>
              </a:rPr>
              <a:t> </a:t>
            </a:r>
          </a:p>
          <a:p>
            <a:pPr indent="-342900" lvl="1" marL="914400" marR="0" rtl="0" algn="l">
              <a:lnSpc>
                <a:spcPct val="115000"/>
              </a:lnSpc>
              <a:spcBef>
                <a:spcPts val="0"/>
              </a:spcBef>
              <a:spcAft>
                <a:spcPts val="0"/>
              </a:spcAft>
              <a:buSzPct val="25000"/>
              <a:buNone/>
            </a:pPr>
            <a:r>
              <a:rPr b="0" i="0" lang="en-US" sz="1800" u="none" cap="none" strike="noStrike">
                <a:solidFill>
                  <a:schemeClr val="dk1"/>
                </a:solidFill>
                <a:latin typeface="Cambria"/>
                <a:ea typeface="Cambria"/>
                <a:cs typeface="Cambria"/>
                <a:sym typeface="Cambria"/>
              </a:rPr>
              <a:t>Andrew Ng’s course [Audit the course] </a:t>
            </a:r>
          </a:p>
          <a:p>
            <a:pPr indent="-342900" lvl="0" marL="457200" marR="0" rtl="0" algn="l">
              <a:lnSpc>
                <a:spcPct val="115000"/>
              </a:lnSpc>
              <a:spcBef>
                <a:spcPts val="0"/>
              </a:spcBef>
              <a:spcAft>
                <a:spcPts val="0"/>
              </a:spcAft>
              <a:buClr>
                <a:schemeClr val="dk1"/>
              </a:buClr>
              <a:buSzPct val="100000"/>
              <a:buFont typeface="Arial"/>
              <a:buChar char="-"/>
            </a:pPr>
            <a:r>
              <a:rPr b="0" i="0" lang="en-US" sz="1800" u="sng" cap="none" strike="noStrike">
                <a:solidFill>
                  <a:schemeClr val="hlink"/>
                </a:solidFill>
                <a:latin typeface="Cambria"/>
                <a:ea typeface="Cambria"/>
                <a:cs typeface="Cambria"/>
                <a:sym typeface="Cambria"/>
                <a:hlinkClick r:id="rId6"/>
              </a:rPr>
              <a:t>http://www.deeplearningbook.org/</a:t>
            </a:r>
            <a:r>
              <a:rPr b="0" i="0" lang="en-US" sz="1800" u="none" cap="none" strike="noStrike">
                <a:solidFill>
                  <a:schemeClr val="dk1"/>
                </a:solidFill>
                <a:latin typeface="Cambria"/>
                <a:ea typeface="Cambria"/>
                <a:cs typeface="Cambria"/>
                <a:sym typeface="Cambria"/>
              </a:rPr>
              <a:t> </a:t>
            </a:r>
          </a:p>
          <a:p>
            <a:pPr indent="-342900" lvl="1" marL="914400" marR="0" rtl="0" algn="l">
              <a:lnSpc>
                <a:spcPct val="115000"/>
              </a:lnSpc>
              <a:spcBef>
                <a:spcPts val="0"/>
              </a:spcBef>
              <a:spcAft>
                <a:spcPts val="0"/>
              </a:spcAft>
              <a:buSzPct val="25000"/>
              <a:buNone/>
            </a:pPr>
            <a:r>
              <a:rPr b="0" i="0" lang="en-US" sz="1800" u="none" cap="none" strike="noStrike">
                <a:solidFill>
                  <a:schemeClr val="dk1"/>
                </a:solidFill>
                <a:latin typeface="Cambria"/>
                <a:ea typeface="Cambria"/>
                <a:cs typeface="Cambria"/>
                <a:sym typeface="Cambria"/>
              </a:rPr>
              <a:t>Current best open-source book in deep learning written by three experts in Deep Learning. [Highly Recommended]</a:t>
            </a:r>
          </a:p>
          <a:p>
            <a:pPr indent="-342900" lvl="0" marL="457200" marR="0" rtl="0" algn="l">
              <a:lnSpc>
                <a:spcPct val="115000"/>
              </a:lnSpc>
              <a:spcBef>
                <a:spcPts val="0"/>
              </a:spcBef>
              <a:spcAft>
                <a:spcPts val="0"/>
              </a:spcAft>
              <a:buClr>
                <a:schemeClr val="dk1"/>
              </a:buClr>
              <a:buSzPct val="100000"/>
              <a:buFont typeface="Arial"/>
              <a:buChar char="-"/>
            </a:pPr>
            <a:r>
              <a:rPr b="0" i="0" lang="en-US" sz="1800" u="none" cap="none" strike="noStrike">
                <a:solidFill>
                  <a:schemeClr val="dk1"/>
                </a:solidFill>
                <a:latin typeface="Cambria"/>
                <a:ea typeface="Cambria"/>
                <a:cs typeface="Cambria"/>
                <a:sym typeface="Cambria"/>
              </a:rPr>
              <a:t>A deep learning framework: Caffe / PyTorch / TensorFlow (Keras)</a:t>
            </a:r>
          </a:p>
          <a:p>
            <a:pPr indent="-114300" lvl="0" marL="0" marR="0" rtl="0" algn="l">
              <a:lnSpc>
                <a:spcPct val="115000"/>
              </a:lnSpc>
              <a:spcBef>
                <a:spcPts val="0"/>
              </a:spcBef>
              <a:spcAft>
                <a:spcPts val="0"/>
              </a:spcAft>
              <a:buClr>
                <a:schemeClr val="dk1"/>
              </a:buClr>
              <a:buSzPct val="100000"/>
              <a:buFont typeface="Cambria"/>
              <a:buNone/>
            </a:pPr>
            <a:r>
              <a:t/>
            </a:r>
            <a:endParaRPr b="0" i="0" sz="1800" u="none" cap="none" strike="noStrike">
              <a:solidFill>
                <a:schemeClr val="dk1"/>
              </a:solidFill>
              <a:latin typeface="Cambria"/>
              <a:ea typeface="Cambria"/>
              <a:cs typeface="Cambria"/>
              <a:sym typeface="Cambria"/>
            </a:endParaRPr>
          </a:p>
          <a:p>
            <a:pPr indent="-114300" lvl="0" marL="0" marR="0" rtl="0" algn="l">
              <a:lnSpc>
                <a:spcPct val="115000"/>
              </a:lnSpc>
              <a:spcBef>
                <a:spcPts val="0"/>
              </a:spcBef>
              <a:spcAft>
                <a:spcPts val="0"/>
              </a:spcAft>
              <a:buClr>
                <a:schemeClr val="dk1"/>
              </a:buClr>
              <a:buSzPct val="100000"/>
              <a:buFont typeface="Cambria"/>
              <a:buNone/>
            </a:pPr>
            <a:r>
              <a:t/>
            </a:r>
            <a:endParaRPr b="0" i="0" sz="1800" u="none" cap="none" strike="noStrike">
              <a:solidFill>
                <a:schemeClr val="dk1"/>
              </a:solidFill>
              <a:latin typeface="Cambria"/>
              <a:ea typeface="Cambria"/>
              <a:cs typeface="Cambria"/>
              <a:sym typeface="Cambria"/>
            </a:endParaRPr>
          </a:p>
        </p:txBody>
      </p:sp>
      <p:sp>
        <p:nvSpPr>
          <p:cNvPr id="1326" name="Shape 1326"/>
          <p:cNvSpPr txBox="1"/>
          <p:nvPr>
            <p:ph type="title"/>
          </p:nvPr>
        </p:nvSpPr>
        <p:spPr>
          <a:xfrm>
            <a:off x="457200" y="281425"/>
            <a:ext cx="8229600" cy="857400"/>
          </a:xfrm>
          <a:prstGeom prst="rect">
            <a:avLst/>
          </a:prstGeom>
          <a:noFill/>
          <a:ln>
            <a:noFill/>
          </a:ln>
        </p:spPr>
        <p:txBody>
          <a:bodyPr anchorCtr="0" anchor="b" bIns="91425" lIns="91425" rIns="91425" wrap="square" tIns="91425">
            <a:noAutofit/>
          </a:bodyPr>
          <a:lstStyle/>
          <a:p>
            <a:pPr indent="-190500" lvl="0" marL="0" marR="0" rtl="0" algn="l">
              <a:lnSpc>
                <a:spcPct val="100000"/>
              </a:lnSpc>
              <a:spcBef>
                <a:spcPts val="0"/>
              </a:spcBef>
              <a:spcAft>
                <a:spcPts val="0"/>
              </a:spcAft>
              <a:buClr>
                <a:schemeClr val="dk1"/>
              </a:buClr>
              <a:buSzPct val="100000"/>
              <a:buFont typeface="Arial"/>
              <a:buNone/>
            </a:pPr>
            <a:r>
              <a:rPr b="0" i="0" lang="en-US" sz="3000" u="sng" cap="none" strike="noStrike">
                <a:solidFill>
                  <a:schemeClr val="dk1"/>
                </a:solidFill>
                <a:latin typeface="Cambria"/>
                <a:ea typeface="Cambria"/>
                <a:cs typeface="Cambria"/>
                <a:sym typeface="Cambria"/>
              </a:rPr>
              <a:t>Resources for learning Deep Learning</a:t>
            </a:r>
          </a:p>
        </p:txBody>
      </p:sp>
      <p:sp>
        <p:nvSpPr>
          <p:cNvPr id="1327" name="Shape 1327"/>
          <p:cNvSpPr txBox="1"/>
          <p:nvPr>
            <p:ph idx="12" type="sldNum"/>
          </p:nvPr>
        </p:nvSpPr>
        <p:spPr>
          <a:xfrm>
            <a:off x="8556784" y="4749851"/>
            <a:ext cx="548700" cy="393600"/>
          </a:xfrm>
          <a:prstGeom prst="rect">
            <a:avLst/>
          </a:prstGeom>
          <a:noFill/>
          <a:ln>
            <a:noFill/>
          </a:ln>
        </p:spPr>
        <p:txBody>
          <a:bodyPr anchorCtr="0" anchor="ctr" bIns="91425" lIns="91425" rIns="91425" wrap="square" tIns="91425">
            <a:noAutofit/>
          </a:bodyPr>
          <a:lstStyle/>
          <a:p>
            <a:pPr indent="-57150" lvl="0" marL="0" marR="0" rtl="0" algn="r">
              <a:spcBef>
                <a:spcPts val="0"/>
              </a:spcBef>
              <a:buClr>
                <a:schemeClr val="dk2"/>
              </a:buClr>
              <a:buSzPct val="100000"/>
              <a:buFont typeface="Cambria"/>
              <a:buNone/>
            </a:pPr>
            <a:fld id="{00000000-1234-1234-1234-123412341234}" type="slidenum">
              <a:rPr b="0" i="0" lang="en-US" sz="900" u="none" cap="none" strike="noStrike">
                <a:solidFill>
                  <a:schemeClr val="dk2"/>
                </a:solidFill>
                <a:latin typeface="Cambria"/>
                <a:ea typeface="Cambria"/>
                <a:cs typeface="Cambria"/>
                <a:sym typeface="Cambria"/>
              </a:rPr>
              <a:t>‹#›</a:t>
            </a:fld>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1" name="Shape 1331"/>
        <p:cNvGrpSpPr/>
        <p:nvPr/>
      </p:nvGrpSpPr>
      <p:grpSpPr>
        <a:xfrm>
          <a:off x="0" y="0"/>
          <a:ext cx="0" cy="0"/>
          <a:chOff x="0" y="0"/>
          <a:chExt cx="0" cy="0"/>
        </a:xfrm>
      </p:grpSpPr>
      <p:sp>
        <p:nvSpPr>
          <p:cNvPr id="1332" name="Shape 1332"/>
          <p:cNvSpPr txBox="1"/>
          <p:nvPr>
            <p:ph idx="12" type="sldNum"/>
          </p:nvPr>
        </p:nvSpPr>
        <p:spPr>
          <a:xfrm>
            <a:off x="8556784" y="4749851"/>
            <a:ext cx="548700" cy="393600"/>
          </a:xfrm>
          <a:prstGeom prst="rect">
            <a:avLst/>
          </a:prstGeom>
          <a:noFill/>
          <a:ln>
            <a:noFill/>
          </a:ln>
        </p:spPr>
        <p:txBody>
          <a:bodyPr anchorCtr="0" anchor="ctr" bIns="91425" lIns="91425" rIns="91425" wrap="square" tIns="91425">
            <a:noAutofit/>
          </a:bodyPr>
          <a:lstStyle/>
          <a:p>
            <a:pPr indent="-57150" lvl="0" marL="0" marR="0" rtl="0" algn="r">
              <a:spcBef>
                <a:spcPts val="0"/>
              </a:spcBef>
              <a:buClr>
                <a:schemeClr val="dk2"/>
              </a:buClr>
              <a:buSzPct val="100000"/>
              <a:buFont typeface="Cambria"/>
              <a:buNone/>
            </a:pPr>
            <a:fld id="{00000000-1234-1234-1234-123412341234}" type="slidenum">
              <a:rPr b="0" i="0" lang="en-US" sz="900" u="none" cap="none" strike="noStrike">
                <a:solidFill>
                  <a:schemeClr val="dk2"/>
                </a:solidFill>
                <a:latin typeface="Cambria"/>
                <a:ea typeface="Cambria"/>
                <a:cs typeface="Cambria"/>
                <a:sym typeface="Cambria"/>
              </a:rPr>
              <a:t>‹#›</a:t>
            </a:fld>
          </a:p>
        </p:txBody>
      </p:sp>
      <p:sp>
        <p:nvSpPr>
          <p:cNvPr id="1333" name="Shape 1333"/>
          <p:cNvSpPr txBox="1"/>
          <p:nvPr/>
        </p:nvSpPr>
        <p:spPr>
          <a:xfrm>
            <a:off x="0" y="0"/>
            <a:ext cx="9144000" cy="5143500"/>
          </a:xfrm>
          <a:prstGeom prst="rect">
            <a:avLst/>
          </a:prstGeom>
          <a:noFill/>
          <a:ln>
            <a:noFill/>
          </a:ln>
        </p:spPr>
        <p:txBody>
          <a:bodyPr anchorCtr="0" anchor="ctr" bIns="91425" lIns="91425" rIns="91425" wrap="square" tIns="91425">
            <a:noAutofit/>
          </a:bodyPr>
          <a:lstStyle/>
          <a:p>
            <a:pPr indent="-190500" lvl="0" marL="0" marR="0" rtl="0" algn="ctr">
              <a:spcBef>
                <a:spcPts val="0"/>
              </a:spcBef>
              <a:buClr>
                <a:schemeClr val="hlink"/>
              </a:buClr>
              <a:buSzPct val="100000"/>
              <a:buFont typeface="Cambria"/>
              <a:buNone/>
            </a:pPr>
            <a:r>
              <a:rPr b="0" i="0" lang="en-US" sz="3000" u="sng" cap="none" strike="noStrike">
                <a:solidFill>
                  <a:schemeClr val="hlink"/>
                </a:solidFill>
                <a:latin typeface="Cambria"/>
                <a:ea typeface="Cambria"/>
                <a:cs typeface="Cambria"/>
                <a:sym typeface="Cambria"/>
                <a:hlinkClick r:id="rId3"/>
              </a:rPr>
              <a:t>Andrew Ng's Sharing on Being an AI expert</a:t>
            </a: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7" name="Shape 1337"/>
        <p:cNvGrpSpPr/>
        <p:nvPr/>
      </p:nvGrpSpPr>
      <p:grpSpPr>
        <a:xfrm>
          <a:off x="0" y="0"/>
          <a:ext cx="0" cy="0"/>
          <a:chOff x="0" y="0"/>
          <a:chExt cx="0" cy="0"/>
        </a:xfrm>
      </p:grpSpPr>
      <p:pic>
        <p:nvPicPr>
          <p:cNvPr id="1338" name="Shape 1338"/>
          <p:cNvPicPr preferRelativeResize="0"/>
          <p:nvPr/>
        </p:nvPicPr>
        <p:blipFill rotWithShape="1">
          <a:blip r:embed="rId3">
            <a:alphaModFix/>
          </a:blip>
          <a:srcRect b="17736" l="10960" r="9440" t="0"/>
          <a:stretch/>
        </p:blipFill>
        <p:spPr>
          <a:xfrm>
            <a:off x="1919725" y="1055950"/>
            <a:ext cx="1251929" cy="1291399"/>
          </a:xfrm>
          <a:prstGeom prst="rect">
            <a:avLst/>
          </a:prstGeom>
          <a:noFill/>
          <a:ln>
            <a:noFill/>
          </a:ln>
        </p:spPr>
      </p:pic>
      <p:sp>
        <p:nvSpPr>
          <p:cNvPr id="1339" name="Shape 1339"/>
          <p:cNvSpPr txBox="1"/>
          <p:nvPr>
            <p:ph idx="1" type="body"/>
          </p:nvPr>
        </p:nvSpPr>
        <p:spPr>
          <a:xfrm>
            <a:off x="561975" y="3761291"/>
            <a:ext cx="8229600" cy="813300"/>
          </a:xfrm>
          <a:prstGeom prst="rect">
            <a:avLst/>
          </a:prstGeom>
          <a:noFill/>
          <a:ln>
            <a:noFill/>
          </a:ln>
        </p:spPr>
        <p:txBody>
          <a:bodyPr anchorCtr="0" anchor="t" bIns="91425" lIns="91425" rIns="91425" wrap="square" tIns="91425">
            <a:noAutofit/>
          </a:bodyPr>
          <a:lstStyle/>
          <a:p>
            <a:pPr indent="-69850" lvl="0" marL="0" marR="0" rtl="0" algn="l">
              <a:lnSpc>
                <a:spcPct val="115000"/>
              </a:lnSpc>
              <a:spcBef>
                <a:spcPts val="0"/>
              </a:spcBef>
              <a:spcAft>
                <a:spcPts val="0"/>
              </a:spcAft>
              <a:buClr>
                <a:schemeClr val="dk1"/>
              </a:buClr>
              <a:buSzPct val="68750"/>
              <a:buFont typeface="Arial"/>
              <a:buNone/>
            </a:pPr>
            <a:r>
              <a:rPr b="0" i="0" lang="en-US" sz="1600" u="none" cap="none" strike="noStrike">
                <a:solidFill>
                  <a:schemeClr val="dk1"/>
                </a:solidFill>
                <a:latin typeface="Cambria"/>
                <a:ea typeface="Cambria"/>
                <a:cs typeface="Cambria"/>
                <a:sym typeface="Cambria"/>
              </a:rPr>
              <a:t>Yangqing Jia, Evan Shelhamer, Jeff Donahue, Jonathan Long,</a:t>
            </a:r>
            <a:br>
              <a:rPr b="0" i="0" lang="en-US" sz="1600" u="none" cap="none" strike="noStrike">
                <a:solidFill>
                  <a:schemeClr val="dk1"/>
                </a:solidFill>
                <a:latin typeface="Cambria"/>
                <a:ea typeface="Cambria"/>
                <a:cs typeface="Cambria"/>
                <a:sym typeface="Cambria"/>
              </a:rPr>
            </a:br>
            <a:r>
              <a:rPr b="0" i="0" lang="en-US" sz="1600" u="none" cap="none" strike="noStrike">
                <a:solidFill>
                  <a:schemeClr val="dk1"/>
                </a:solidFill>
                <a:latin typeface="Cambria"/>
                <a:ea typeface="Cambria"/>
                <a:cs typeface="Cambria"/>
                <a:sym typeface="Cambria"/>
              </a:rPr>
              <a:t>Sergey Karayev, Ross Girshick, Sergio Guadarrama, Ronghang Hu, Trevor Darrell</a:t>
            </a:r>
          </a:p>
        </p:txBody>
      </p:sp>
      <p:sp>
        <p:nvSpPr>
          <p:cNvPr id="1340" name="Shape 1340"/>
          <p:cNvSpPr txBox="1"/>
          <p:nvPr>
            <p:ph idx="12" type="sldNum"/>
          </p:nvPr>
        </p:nvSpPr>
        <p:spPr>
          <a:xfrm>
            <a:off x="8556784" y="4749851"/>
            <a:ext cx="548700" cy="393600"/>
          </a:xfrm>
          <a:prstGeom prst="rect">
            <a:avLst/>
          </a:prstGeom>
          <a:noFill/>
          <a:ln>
            <a:noFill/>
          </a:ln>
        </p:spPr>
        <p:txBody>
          <a:bodyPr anchorCtr="0" anchor="ctr" bIns="91425" lIns="91425" rIns="91425" wrap="square" tIns="91425">
            <a:noAutofit/>
          </a:bodyPr>
          <a:lstStyle/>
          <a:p>
            <a:pPr indent="-57150" lvl="0" marL="0" marR="0" rtl="0" algn="r">
              <a:spcBef>
                <a:spcPts val="0"/>
              </a:spcBef>
              <a:buClr>
                <a:srgbClr val="000000"/>
              </a:buClr>
              <a:buSzPct val="100000"/>
              <a:buFont typeface="Arial"/>
              <a:buNone/>
            </a:pPr>
            <a:fld id="{00000000-1234-1234-1234-123412341234}" type="slidenum">
              <a:rPr lang="en-US" sz="900">
                <a:solidFill>
                  <a:srgbClr val="888888"/>
                </a:solidFill>
                <a:latin typeface="Cambria"/>
                <a:ea typeface="Cambria"/>
                <a:cs typeface="Cambria"/>
                <a:sym typeface="Cambria"/>
              </a:rPr>
              <a:t>‹#›</a:t>
            </a:fld>
          </a:p>
        </p:txBody>
      </p:sp>
      <p:sp>
        <p:nvSpPr>
          <p:cNvPr id="1341" name="Shape 1341"/>
          <p:cNvSpPr txBox="1"/>
          <p:nvPr>
            <p:ph idx="4294967295" type="title"/>
          </p:nvPr>
        </p:nvSpPr>
        <p:spPr>
          <a:xfrm>
            <a:off x="440113" y="62326"/>
            <a:ext cx="8229600" cy="857250"/>
          </a:xfrm>
          <a:prstGeom prst="rect">
            <a:avLst/>
          </a:prstGeom>
          <a:noFill/>
          <a:ln>
            <a:noFill/>
          </a:ln>
        </p:spPr>
        <p:txBody>
          <a:bodyPr anchorCtr="0" anchor="b" bIns="91425" lIns="91425" rIns="91425" wrap="square" tIns="91425">
            <a:noAutofit/>
          </a:bodyPr>
          <a:lstStyle/>
          <a:p>
            <a:pPr indent="-190500" lvl="0" marL="0" marR="0" rtl="0" algn="l">
              <a:lnSpc>
                <a:spcPct val="100000"/>
              </a:lnSpc>
              <a:spcBef>
                <a:spcPts val="0"/>
              </a:spcBef>
              <a:spcAft>
                <a:spcPts val="0"/>
              </a:spcAft>
              <a:buClr>
                <a:schemeClr val="dk1"/>
              </a:buClr>
              <a:buSzPct val="100000"/>
              <a:buFont typeface="Arial"/>
              <a:buNone/>
            </a:pPr>
            <a:r>
              <a:rPr b="0" i="0" lang="en-US" sz="3000" u="sng" cap="none" strike="noStrike">
                <a:solidFill>
                  <a:schemeClr val="dk1"/>
                </a:solidFill>
                <a:latin typeface="Cambria"/>
                <a:ea typeface="Cambria"/>
                <a:cs typeface="Cambria"/>
                <a:sym typeface="Cambria"/>
              </a:rPr>
              <a:t>Thanks to the whole Caffe Crew</a:t>
            </a:r>
          </a:p>
        </p:txBody>
      </p:sp>
      <p:sp>
        <p:nvSpPr>
          <p:cNvPr id="1342" name="Shape 1342"/>
          <p:cNvSpPr txBox="1"/>
          <p:nvPr>
            <p:ph idx="1" type="body"/>
          </p:nvPr>
        </p:nvSpPr>
        <p:spPr>
          <a:xfrm>
            <a:off x="561975" y="4453621"/>
            <a:ext cx="4413250" cy="557212"/>
          </a:xfrm>
          <a:prstGeom prst="rect">
            <a:avLst/>
          </a:prstGeom>
          <a:noFill/>
          <a:ln>
            <a:noFill/>
          </a:ln>
        </p:spPr>
        <p:txBody>
          <a:bodyPr anchorCtr="0" anchor="t" bIns="91425" lIns="91425" rIns="91425" wrap="square" tIns="91425">
            <a:noAutofit/>
          </a:bodyPr>
          <a:lstStyle/>
          <a:p>
            <a:pPr indent="-77609" lvl="0" marL="0" marR="0" rtl="0" algn="l">
              <a:lnSpc>
                <a:spcPct val="100000"/>
              </a:lnSpc>
              <a:spcBef>
                <a:spcPts val="0"/>
              </a:spcBef>
              <a:spcAft>
                <a:spcPts val="0"/>
              </a:spcAft>
              <a:buClr>
                <a:schemeClr val="dk1"/>
              </a:buClr>
              <a:buSzPct val="61110"/>
              <a:buFont typeface="Arial"/>
              <a:buNone/>
            </a:pPr>
            <a:r>
              <a:rPr b="0" i="0" lang="en-US" sz="2000" u="none" cap="none" strike="noStrike">
                <a:solidFill>
                  <a:schemeClr val="dk1"/>
                </a:solidFill>
                <a:latin typeface="Cambria"/>
                <a:ea typeface="Cambria"/>
                <a:cs typeface="Cambria"/>
                <a:sym typeface="Cambria"/>
              </a:rPr>
              <a:t>and our </a:t>
            </a:r>
            <a:r>
              <a:rPr b="0" i="0" lang="en-US" sz="2000" u="sng" cap="none" strike="noStrike">
                <a:solidFill>
                  <a:schemeClr val="hlink"/>
                </a:solidFill>
                <a:latin typeface="Cambria"/>
                <a:ea typeface="Cambria"/>
                <a:cs typeface="Cambria"/>
                <a:sym typeface="Cambria"/>
                <a:hlinkClick r:id="rId4"/>
              </a:rPr>
              <a:t>open source contributors</a:t>
            </a:r>
            <a:r>
              <a:rPr b="0" i="0" lang="en-US" sz="2000" u="none" cap="none" strike="noStrike">
                <a:solidFill>
                  <a:schemeClr val="dk1"/>
                </a:solidFill>
                <a:latin typeface="Cambria"/>
                <a:ea typeface="Cambria"/>
                <a:cs typeface="Cambria"/>
                <a:sym typeface="Cambria"/>
              </a:rPr>
              <a:t>!</a:t>
            </a:r>
          </a:p>
          <a:p>
            <a:pPr indent="-88900" lvl="0" marL="0" marR="0" rtl="0" algn="l">
              <a:lnSpc>
                <a:spcPct val="100000"/>
              </a:lnSpc>
              <a:spcBef>
                <a:spcPts val="0"/>
              </a:spcBef>
              <a:spcAft>
                <a:spcPts val="0"/>
              </a:spcAft>
              <a:buClr>
                <a:schemeClr val="dk1"/>
              </a:buClr>
              <a:buSzPct val="100000"/>
              <a:buFont typeface="Arial"/>
              <a:buNone/>
            </a:pPr>
            <a:r>
              <a:t/>
            </a:r>
            <a:endParaRPr b="0" i="0" sz="1400" u="none" cap="none" strike="noStrike">
              <a:solidFill>
                <a:srgbClr val="000000"/>
              </a:solidFill>
              <a:latin typeface="Arial"/>
              <a:ea typeface="Arial"/>
              <a:cs typeface="Arial"/>
              <a:sym typeface="Arial"/>
            </a:endParaRPr>
          </a:p>
        </p:txBody>
      </p:sp>
      <p:pic>
        <p:nvPicPr>
          <p:cNvPr descr="4881" id="1343" name="Shape 1343"/>
          <p:cNvPicPr preferRelativeResize="0"/>
          <p:nvPr/>
        </p:nvPicPr>
        <p:blipFill rotWithShape="1">
          <a:blip r:embed="rId5">
            <a:alphaModFix/>
          </a:blip>
          <a:srcRect b="0" l="0" r="0" t="0"/>
          <a:stretch/>
        </p:blipFill>
        <p:spPr>
          <a:xfrm>
            <a:off x="561975" y="2334613"/>
            <a:ext cx="1319425" cy="1282200"/>
          </a:xfrm>
          <a:prstGeom prst="rect">
            <a:avLst/>
          </a:prstGeom>
          <a:noFill/>
          <a:ln>
            <a:noFill/>
          </a:ln>
        </p:spPr>
      </p:pic>
      <p:sp>
        <p:nvSpPr>
          <p:cNvPr descr="993653_10200488703929548_866344298_n.jpg" id="1344" name="Shape 1344"/>
          <p:cNvSpPr/>
          <p:nvPr/>
        </p:nvSpPr>
        <p:spPr>
          <a:xfrm>
            <a:off x="3233425" y="962813"/>
            <a:ext cx="1324300" cy="1324300"/>
          </a:xfrm>
          <a:prstGeom prst="rect">
            <a:avLst/>
          </a:prstGeom>
          <a:solidFill>
            <a:srgbClr val="FFFFFF"/>
          </a:solidFill>
          <a:ln>
            <a:noFill/>
          </a:ln>
        </p:spPr>
      </p:sp>
      <p:pic>
        <p:nvPicPr>
          <p:cNvPr descr="Guadarrama.jpeg" id="1345" name="Shape 1345"/>
          <p:cNvPicPr preferRelativeResize="0"/>
          <p:nvPr/>
        </p:nvPicPr>
        <p:blipFill rotWithShape="1">
          <a:blip r:embed="rId6">
            <a:alphaModFix/>
          </a:blip>
          <a:srcRect b="0" l="0" r="0" t="0"/>
          <a:stretch/>
        </p:blipFill>
        <p:spPr>
          <a:xfrm>
            <a:off x="3235488" y="2330350"/>
            <a:ext cx="1319425" cy="1290731"/>
          </a:xfrm>
          <a:prstGeom prst="rect">
            <a:avLst/>
          </a:prstGeom>
          <a:noFill/>
          <a:ln>
            <a:noFill/>
          </a:ln>
        </p:spPr>
      </p:pic>
      <p:pic>
        <p:nvPicPr>
          <p:cNvPr descr="rbg-small.jpg" id="1346" name="Shape 1346"/>
          <p:cNvPicPr preferRelativeResize="0"/>
          <p:nvPr/>
        </p:nvPicPr>
        <p:blipFill rotWithShape="1">
          <a:blip r:embed="rId7">
            <a:alphaModFix/>
          </a:blip>
          <a:srcRect b="0" l="0" r="0" t="0"/>
          <a:stretch/>
        </p:blipFill>
        <p:spPr>
          <a:xfrm>
            <a:off x="1919725" y="2331038"/>
            <a:ext cx="1282200" cy="1282200"/>
          </a:xfrm>
          <a:prstGeom prst="rect">
            <a:avLst/>
          </a:prstGeom>
          <a:noFill/>
          <a:ln>
            <a:noFill/>
          </a:ln>
        </p:spPr>
      </p:pic>
      <p:pic>
        <p:nvPicPr>
          <p:cNvPr descr="1202fbd.jpg" id="1347" name="Shape 1347"/>
          <p:cNvPicPr preferRelativeResize="0"/>
          <p:nvPr/>
        </p:nvPicPr>
        <p:blipFill rotWithShape="1">
          <a:blip r:embed="rId8">
            <a:alphaModFix/>
          </a:blip>
          <a:srcRect b="0" l="0" r="0" t="0"/>
          <a:stretch/>
        </p:blipFill>
        <p:spPr>
          <a:xfrm>
            <a:off x="561975" y="979738"/>
            <a:ext cx="1324300" cy="1324300"/>
          </a:xfrm>
          <a:prstGeom prst="rect">
            <a:avLst/>
          </a:prstGeom>
          <a:noFill/>
          <a:ln>
            <a:noFill/>
          </a:ln>
        </p:spPr>
      </p:pic>
      <p:pic>
        <p:nvPicPr>
          <p:cNvPr descr="portrait (1).jpg" id="1348" name="Shape 1348"/>
          <p:cNvPicPr preferRelativeResize="0"/>
          <p:nvPr/>
        </p:nvPicPr>
        <p:blipFill rotWithShape="1">
          <a:blip r:embed="rId9">
            <a:alphaModFix/>
          </a:blip>
          <a:srcRect b="17170" l="0" r="0" t="0"/>
          <a:stretch/>
        </p:blipFill>
        <p:spPr>
          <a:xfrm>
            <a:off x="4591050" y="953288"/>
            <a:ext cx="1317951" cy="1312471"/>
          </a:xfrm>
          <a:prstGeom prst="rect">
            <a:avLst/>
          </a:prstGeom>
          <a:noFill/>
          <a:ln>
            <a:noFill/>
          </a:ln>
        </p:spPr>
      </p:pic>
      <p:pic>
        <p:nvPicPr>
          <p:cNvPr id="1349" name="Shape 1349"/>
          <p:cNvPicPr preferRelativeResize="0"/>
          <p:nvPr/>
        </p:nvPicPr>
        <p:blipFill rotWithShape="1">
          <a:blip r:embed="rId10">
            <a:alphaModFix/>
          </a:blip>
          <a:srcRect b="0" l="0" r="0" t="0"/>
          <a:stretch/>
        </p:blipFill>
        <p:spPr>
          <a:xfrm>
            <a:off x="4612488" y="2334613"/>
            <a:ext cx="1282200" cy="1282200"/>
          </a:xfrm>
          <a:prstGeom prst="rect">
            <a:avLst/>
          </a:prstGeom>
          <a:noFill/>
          <a:ln>
            <a:noFill/>
          </a:ln>
        </p:spPr>
      </p:pic>
      <p:pic>
        <p:nvPicPr>
          <p:cNvPr id="1350" name="Shape 1350"/>
          <p:cNvPicPr preferRelativeResize="0"/>
          <p:nvPr/>
        </p:nvPicPr>
        <p:blipFill rotWithShape="1">
          <a:blip r:embed="rId11">
            <a:alphaModFix/>
          </a:blip>
          <a:srcRect b="2181" l="0" r="0" t="0"/>
          <a:stretch/>
        </p:blipFill>
        <p:spPr>
          <a:xfrm>
            <a:off x="5952275" y="2334625"/>
            <a:ext cx="946000" cy="1293532"/>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354" name="Shape 1354"/>
        <p:cNvGrpSpPr/>
        <p:nvPr/>
      </p:nvGrpSpPr>
      <p:grpSpPr>
        <a:xfrm>
          <a:off x="0" y="0"/>
          <a:ext cx="0" cy="0"/>
          <a:chOff x="0" y="0"/>
          <a:chExt cx="0" cy="0"/>
        </a:xfrm>
      </p:grpSpPr>
      <p:sp>
        <p:nvSpPr>
          <p:cNvPr id="1355" name="Shape 1355"/>
          <p:cNvSpPr/>
          <p:nvPr/>
        </p:nvSpPr>
        <p:spPr>
          <a:xfrm>
            <a:off x="356616" y="0"/>
            <a:ext cx="8182719" cy="5143500"/>
          </a:xfrm>
          <a:prstGeom prst="rect">
            <a:avLst/>
          </a:prstGeom>
          <a:gradFill>
            <a:gsLst>
              <a:gs pos="0">
                <a:srgbClr val="3865B4"/>
              </a:gs>
              <a:gs pos="25000">
                <a:srgbClr val="3865B4"/>
              </a:gs>
              <a:gs pos="94000">
                <a:srgbClr val="3A3838"/>
              </a:gs>
              <a:gs pos="100000">
                <a:srgbClr val="3A3838"/>
              </a:gs>
            </a:gsLst>
            <a:lin ang="4200000" scaled="0"/>
          </a:gradFill>
          <a:ln>
            <a:noFill/>
          </a:ln>
        </p:spPr>
        <p:txBody>
          <a:bodyPr anchorCtr="0" anchor="ctr" bIns="45700" lIns="91425" rIns="91425" wrap="square" tIns="45700">
            <a:noAutofit/>
          </a:bodyPr>
          <a:lstStyle/>
          <a:p>
            <a:pPr indent="0" lvl="0" marL="0" marR="0" rtl="0" algn="ctr">
              <a:spcBef>
                <a:spcPts val="0"/>
              </a:spcBef>
              <a:buSzPct val="25000"/>
              <a:buNone/>
            </a:pPr>
            <a:r>
              <a:t/>
            </a:r>
            <a:endParaRPr sz="1800">
              <a:solidFill>
                <a:schemeClr val="lt1"/>
              </a:solidFill>
              <a:latin typeface="Cambria"/>
              <a:ea typeface="Cambria"/>
              <a:cs typeface="Cambria"/>
              <a:sym typeface="Cambria"/>
            </a:endParaRPr>
          </a:p>
        </p:txBody>
      </p:sp>
      <p:pic>
        <p:nvPicPr>
          <p:cNvPr id="1356" name="Shape 1356"/>
          <p:cNvPicPr preferRelativeResize="0"/>
          <p:nvPr/>
        </p:nvPicPr>
        <p:blipFill rotWithShape="1">
          <a:blip r:embed="rId3">
            <a:alphaModFix/>
          </a:blip>
          <a:srcRect b="0" l="0" r="0" t="0"/>
          <a:stretch/>
        </p:blipFill>
        <p:spPr>
          <a:xfrm>
            <a:off x="0" y="0"/>
            <a:ext cx="9070848" cy="5138356"/>
          </a:xfrm>
          <a:prstGeom prst="rect">
            <a:avLst/>
          </a:prstGeom>
          <a:noFill/>
          <a:ln>
            <a:noFill/>
          </a:ln>
        </p:spPr>
      </p:pic>
      <p:sp>
        <p:nvSpPr>
          <p:cNvPr id="1357" name="Shape 1357"/>
          <p:cNvSpPr txBox="1"/>
          <p:nvPr>
            <p:ph type="title"/>
          </p:nvPr>
        </p:nvSpPr>
        <p:spPr>
          <a:xfrm>
            <a:off x="2284026" y="1532747"/>
            <a:ext cx="4578895" cy="1523291"/>
          </a:xfrm>
          <a:prstGeom prst="rect">
            <a:avLst/>
          </a:prstGeom>
          <a:noFill/>
          <a:ln>
            <a:noFill/>
          </a:ln>
        </p:spPr>
        <p:txBody>
          <a:bodyPr anchorCtr="0" anchor="b" bIns="45700" lIns="91425" rIns="91425" wrap="square" tIns="45700">
            <a:noAutofit/>
          </a:bodyPr>
          <a:lstStyle/>
          <a:p>
            <a:pPr indent="-95250" lvl="0" marL="0" marR="0" rtl="0" algn="ctr">
              <a:lnSpc>
                <a:spcPct val="90000"/>
              </a:lnSpc>
              <a:spcBef>
                <a:spcPts val="0"/>
              </a:spcBef>
              <a:spcAft>
                <a:spcPts val="0"/>
              </a:spcAft>
              <a:buClr>
                <a:schemeClr val="lt1"/>
              </a:buClr>
              <a:buSzPct val="25000"/>
              <a:buFont typeface="Cambria"/>
              <a:buNone/>
            </a:pPr>
            <a:r>
              <a:rPr b="1" i="0" lang="en-US" sz="6000" u="none" cap="none" strike="noStrike">
                <a:solidFill>
                  <a:srgbClr val="FFFFFF"/>
                </a:solidFill>
                <a:latin typeface="Cambria"/>
                <a:ea typeface="Cambria"/>
                <a:cs typeface="Cambria"/>
                <a:sym typeface="Cambria"/>
              </a:rPr>
              <a:t>END</a:t>
            </a:r>
          </a:p>
        </p:txBody>
      </p:sp>
      <p:sp>
        <p:nvSpPr>
          <p:cNvPr id="1358" name="Shape 1358"/>
          <p:cNvSpPr txBox="1"/>
          <p:nvPr>
            <p:ph idx="12" type="sldNum"/>
          </p:nvPr>
        </p:nvSpPr>
        <p:spPr>
          <a:xfrm>
            <a:off x="8119447" y="4667776"/>
            <a:ext cx="428046" cy="235550"/>
          </a:xfrm>
          <a:prstGeom prst="rect">
            <a:avLst/>
          </a:prstGeom>
          <a:noFill/>
          <a:ln>
            <a:noFill/>
          </a:ln>
        </p:spPr>
        <p:txBody>
          <a:bodyPr anchorCtr="0" anchor="ctr" bIns="45700" lIns="91425" rIns="91425" wrap="square" tIns="45700">
            <a:noAutofit/>
          </a:bodyPr>
          <a:lstStyle/>
          <a:p>
            <a:pPr indent="-50800" lvl="0" marL="0" marR="0" rtl="0" algn="r">
              <a:spcBef>
                <a:spcPts val="0"/>
              </a:spcBef>
              <a:spcAft>
                <a:spcPts val="0"/>
              </a:spcAft>
              <a:buClr>
                <a:srgbClr val="898989"/>
              </a:buClr>
              <a:buSzPct val="100000"/>
              <a:buFont typeface="Cambria"/>
              <a:buNone/>
            </a:pPr>
            <a:fld id="{00000000-1234-1234-1234-123412341234}" type="slidenum">
              <a:rPr lang="en-US" sz="800">
                <a:solidFill>
                  <a:srgbClr val="898989"/>
                </a:solidFill>
                <a:latin typeface="Cambria"/>
                <a:ea typeface="Cambria"/>
                <a:cs typeface="Cambria"/>
                <a:sym typeface="Cambria"/>
              </a:rPr>
              <a:t>‹#›</a:t>
            </a:fld>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Shape 168"/>
          <p:cNvSpPr txBox="1"/>
          <p:nvPr>
            <p:ph type="title"/>
          </p:nvPr>
        </p:nvSpPr>
        <p:spPr>
          <a:xfrm>
            <a:off x="453138" y="552326"/>
            <a:ext cx="8229600" cy="857400"/>
          </a:xfrm>
          <a:prstGeom prst="rect">
            <a:avLst/>
          </a:prstGeom>
          <a:noFill/>
          <a:ln>
            <a:noFill/>
          </a:ln>
        </p:spPr>
        <p:txBody>
          <a:bodyPr anchorCtr="0" anchor="b" bIns="91425" lIns="91425" rIns="91425" wrap="square" tIns="91425">
            <a:noAutofit/>
          </a:bodyPr>
          <a:lstStyle/>
          <a:p>
            <a:pPr indent="-190500" lvl="0" marL="0" marR="0" rtl="0" algn="l">
              <a:lnSpc>
                <a:spcPct val="100000"/>
              </a:lnSpc>
              <a:spcBef>
                <a:spcPts val="0"/>
              </a:spcBef>
              <a:spcAft>
                <a:spcPts val="0"/>
              </a:spcAft>
              <a:buClr>
                <a:schemeClr val="dk1"/>
              </a:buClr>
              <a:buSzPct val="100000"/>
              <a:buFont typeface="Arial"/>
              <a:buNone/>
            </a:pPr>
            <a:r>
              <a:rPr b="0" i="0" lang="en-US" sz="3000" u="sng" cap="none" strike="noStrike">
                <a:solidFill>
                  <a:schemeClr val="dk1"/>
                </a:solidFill>
                <a:latin typeface="Cambria"/>
                <a:ea typeface="Cambria"/>
                <a:cs typeface="Cambria"/>
                <a:sym typeface="Cambria"/>
              </a:rPr>
              <a:t>Why Deep Learning? </a:t>
            </a:r>
            <a:br>
              <a:rPr b="0" i="0" lang="en-US" sz="3000" u="none" cap="none" strike="noStrike">
                <a:solidFill>
                  <a:schemeClr val="dk1"/>
                </a:solidFill>
                <a:latin typeface="Cambria"/>
                <a:ea typeface="Cambria"/>
                <a:cs typeface="Cambria"/>
                <a:sym typeface="Cambria"/>
              </a:rPr>
            </a:br>
            <a:r>
              <a:rPr b="0" i="0" lang="en-US" sz="2400" u="none" cap="none" strike="noStrike">
                <a:solidFill>
                  <a:schemeClr val="dk1"/>
                </a:solidFill>
                <a:latin typeface="Cambria"/>
                <a:ea typeface="Cambria"/>
                <a:cs typeface="Cambria"/>
                <a:sym typeface="Cambria"/>
              </a:rPr>
              <a:t>End-to-End Learning for Many Tasks</a:t>
            </a:r>
          </a:p>
        </p:txBody>
      </p:sp>
      <p:sp>
        <p:nvSpPr>
          <p:cNvPr id="169" name="Shape 169"/>
          <p:cNvSpPr txBox="1"/>
          <p:nvPr>
            <p:ph idx="12" type="sldNum"/>
          </p:nvPr>
        </p:nvSpPr>
        <p:spPr>
          <a:xfrm>
            <a:off x="8556784" y="4749851"/>
            <a:ext cx="548700" cy="393600"/>
          </a:xfrm>
          <a:prstGeom prst="rect">
            <a:avLst/>
          </a:prstGeom>
          <a:noFill/>
          <a:ln>
            <a:noFill/>
          </a:ln>
        </p:spPr>
        <p:txBody>
          <a:bodyPr anchorCtr="0" anchor="ctr" bIns="91425" lIns="91425" rIns="91425" wrap="square" tIns="91425">
            <a:noAutofit/>
          </a:bodyPr>
          <a:lstStyle/>
          <a:p>
            <a:pPr indent="-57150" lvl="0" marL="0" marR="0" rtl="0" algn="r">
              <a:spcBef>
                <a:spcPts val="0"/>
              </a:spcBef>
              <a:buClr>
                <a:schemeClr val="dk2"/>
              </a:buClr>
              <a:buSzPct val="100000"/>
              <a:buFont typeface="Cambria"/>
              <a:buNone/>
            </a:pPr>
            <a:fld id="{00000000-1234-1234-1234-123412341234}" type="slidenum">
              <a:rPr b="0" i="0" lang="en-US" sz="900" u="none" cap="none" strike="noStrike">
                <a:solidFill>
                  <a:schemeClr val="dk2"/>
                </a:solidFill>
                <a:latin typeface="Cambria"/>
                <a:ea typeface="Cambria"/>
                <a:cs typeface="Cambria"/>
                <a:sym typeface="Cambria"/>
              </a:rPr>
              <a:t>‹#›</a:t>
            </a:fld>
          </a:p>
        </p:txBody>
      </p:sp>
      <p:pic>
        <p:nvPicPr>
          <p:cNvPr id="170" name="Shape 170"/>
          <p:cNvPicPr preferRelativeResize="0"/>
          <p:nvPr/>
        </p:nvPicPr>
        <p:blipFill rotWithShape="1">
          <a:blip r:embed="rId3">
            <a:alphaModFix/>
          </a:blip>
          <a:srcRect b="0" l="0" r="0" t="0"/>
          <a:stretch/>
        </p:blipFill>
        <p:spPr>
          <a:xfrm>
            <a:off x="516405" y="2008666"/>
            <a:ext cx="1780412" cy="1278130"/>
          </a:xfrm>
          <a:prstGeom prst="rect">
            <a:avLst/>
          </a:prstGeom>
          <a:noFill/>
          <a:ln>
            <a:noFill/>
          </a:ln>
        </p:spPr>
      </p:pic>
      <p:pic>
        <p:nvPicPr>
          <p:cNvPr id="171" name="Shape 171"/>
          <p:cNvPicPr preferRelativeResize="0"/>
          <p:nvPr/>
        </p:nvPicPr>
        <p:blipFill rotWithShape="1">
          <a:blip r:embed="rId4">
            <a:alphaModFix/>
          </a:blip>
          <a:srcRect b="0" l="5611" r="7920" t="0"/>
          <a:stretch/>
        </p:blipFill>
        <p:spPr>
          <a:xfrm>
            <a:off x="2499225" y="1944813"/>
            <a:ext cx="1832212" cy="1404344"/>
          </a:xfrm>
          <a:prstGeom prst="rect">
            <a:avLst/>
          </a:prstGeom>
          <a:noFill/>
          <a:ln>
            <a:noFill/>
          </a:ln>
        </p:spPr>
      </p:pic>
      <p:pic>
        <p:nvPicPr>
          <p:cNvPr id="172" name="Shape 172"/>
          <p:cNvPicPr preferRelativeResize="0"/>
          <p:nvPr/>
        </p:nvPicPr>
        <p:blipFill rotWithShape="1">
          <a:blip r:embed="rId5">
            <a:alphaModFix/>
          </a:blip>
          <a:srcRect b="0" l="0" r="0" t="0"/>
          <a:stretch/>
        </p:blipFill>
        <p:spPr>
          <a:xfrm>
            <a:off x="6587776" y="1577113"/>
            <a:ext cx="1185948" cy="1678431"/>
          </a:xfrm>
          <a:prstGeom prst="rect">
            <a:avLst/>
          </a:prstGeom>
          <a:noFill/>
          <a:ln>
            <a:noFill/>
          </a:ln>
        </p:spPr>
      </p:pic>
      <p:pic>
        <p:nvPicPr>
          <p:cNvPr id="173" name="Shape 173"/>
          <p:cNvPicPr preferRelativeResize="0"/>
          <p:nvPr/>
        </p:nvPicPr>
        <p:blipFill rotWithShape="1">
          <a:blip r:embed="rId6">
            <a:alphaModFix/>
          </a:blip>
          <a:srcRect b="0" l="0" r="0" t="0"/>
          <a:stretch/>
        </p:blipFill>
        <p:spPr>
          <a:xfrm>
            <a:off x="4736538" y="1944825"/>
            <a:ext cx="1449965" cy="1333750"/>
          </a:xfrm>
          <a:prstGeom prst="rect">
            <a:avLst/>
          </a:prstGeom>
          <a:noFill/>
          <a:ln>
            <a:noFill/>
          </a:ln>
        </p:spPr>
      </p:pic>
      <p:sp>
        <p:nvSpPr>
          <p:cNvPr id="174" name="Shape 174"/>
          <p:cNvSpPr txBox="1"/>
          <p:nvPr/>
        </p:nvSpPr>
        <p:spPr>
          <a:xfrm>
            <a:off x="516363" y="3268588"/>
            <a:ext cx="1788300" cy="324900"/>
          </a:xfrm>
          <a:prstGeom prst="rect">
            <a:avLst/>
          </a:prstGeom>
          <a:noFill/>
          <a:ln>
            <a:noFill/>
          </a:ln>
        </p:spPr>
        <p:txBody>
          <a:bodyPr anchorCtr="0" anchor="ctr" bIns="91425" lIns="91425" rIns="91425" wrap="square" tIns="91425">
            <a:noAutofit/>
          </a:bodyPr>
          <a:lstStyle/>
          <a:p>
            <a:pPr indent="-88900" lvl="0" marL="0" marR="0" rtl="0" algn="ctr">
              <a:lnSpc>
                <a:spcPct val="100000"/>
              </a:lnSpc>
              <a:spcBef>
                <a:spcPts val="0"/>
              </a:spcBef>
              <a:spcAft>
                <a:spcPts val="0"/>
              </a:spcAft>
              <a:buClr>
                <a:srgbClr val="000000"/>
              </a:buClr>
              <a:buSzPct val="100000"/>
              <a:buFont typeface="Arial"/>
              <a:buNone/>
            </a:pPr>
            <a:r>
              <a:rPr b="1" i="0" lang="en-US" sz="1400" u="none" cap="none" strike="noStrike">
                <a:solidFill>
                  <a:srgbClr val="000000"/>
                </a:solidFill>
                <a:latin typeface="Arial"/>
                <a:ea typeface="Arial"/>
                <a:cs typeface="Arial"/>
                <a:sym typeface="Arial"/>
              </a:rPr>
              <a:t>vision</a:t>
            </a:r>
          </a:p>
        </p:txBody>
      </p:sp>
      <p:sp>
        <p:nvSpPr>
          <p:cNvPr id="175" name="Shape 175"/>
          <p:cNvSpPr txBox="1"/>
          <p:nvPr/>
        </p:nvSpPr>
        <p:spPr>
          <a:xfrm>
            <a:off x="2548125" y="3268600"/>
            <a:ext cx="1788300" cy="324900"/>
          </a:xfrm>
          <a:prstGeom prst="rect">
            <a:avLst/>
          </a:prstGeom>
          <a:noFill/>
          <a:ln>
            <a:noFill/>
          </a:ln>
        </p:spPr>
        <p:txBody>
          <a:bodyPr anchorCtr="0" anchor="ctr" bIns="91425" lIns="91425" rIns="91425" wrap="square" tIns="91425">
            <a:noAutofit/>
          </a:bodyPr>
          <a:lstStyle/>
          <a:p>
            <a:pPr indent="-88900" lvl="0" marL="0" marR="0" rtl="0" algn="ctr">
              <a:lnSpc>
                <a:spcPct val="100000"/>
              </a:lnSpc>
              <a:spcBef>
                <a:spcPts val="0"/>
              </a:spcBef>
              <a:spcAft>
                <a:spcPts val="0"/>
              </a:spcAft>
              <a:buClr>
                <a:srgbClr val="000000"/>
              </a:buClr>
              <a:buSzPct val="100000"/>
              <a:buFont typeface="Arial"/>
              <a:buNone/>
            </a:pPr>
            <a:r>
              <a:rPr b="0" i="0" lang="en-US" sz="1400" u="none" cap="none" strike="noStrike">
                <a:solidFill>
                  <a:srgbClr val="000000"/>
                </a:solidFill>
                <a:latin typeface="Arial"/>
                <a:ea typeface="Arial"/>
                <a:cs typeface="Arial"/>
                <a:sym typeface="Arial"/>
              </a:rPr>
              <a:t>speech</a:t>
            </a:r>
          </a:p>
        </p:txBody>
      </p:sp>
      <p:sp>
        <p:nvSpPr>
          <p:cNvPr id="176" name="Shape 176"/>
          <p:cNvSpPr txBox="1"/>
          <p:nvPr/>
        </p:nvSpPr>
        <p:spPr>
          <a:xfrm>
            <a:off x="4567938" y="3287825"/>
            <a:ext cx="1788300" cy="233700"/>
          </a:xfrm>
          <a:prstGeom prst="rect">
            <a:avLst/>
          </a:prstGeom>
          <a:noFill/>
          <a:ln>
            <a:noFill/>
          </a:ln>
        </p:spPr>
        <p:txBody>
          <a:bodyPr anchorCtr="0" anchor="ctr" bIns="91425" lIns="91425" rIns="91425" wrap="square" tIns="91425">
            <a:noAutofit/>
          </a:bodyPr>
          <a:lstStyle/>
          <a:p>
            <a:pPr indent="-88900" lvl="0" marL="0" marR="0" rtl="0" algn="ctr">
              <a:lnSpc>
                <a:spcPct val="100000"/>
              </a:lnSpc>
              <a:spcBef>
                <a:spcPts val="0"/>
              </a:spcBef>
              <a:spcAft>
                <a:spcPts val="0"/>
              </a:spcAft>
              <a:buClr>
                <a:srgbClr val="000000"/>
              </a:buClr>
              <a:buSzPct val="100000"/>
              <a:buFont typeface="Arial"/>
              <a:buNone/>
            </a:pPr>
            <a:r>
              <a:rPr b="0" i="0" lang="en-US" sz="1400" u="none" cap="none" strike="noStrike">
                <a:solidFill>
                  <a:srgbClr val="000000"/>
                </a:solidFill>
                <a:latin typeface="Arial"/>
                <a:ea typeface="Arial"/>
                <a:cs typeface="Arial"/>
                <a:sym typeface="Arial"/>
              </a:rPr>
              <a:t>text</a:t>
            </a:r>
          </a:p>
        </p:txBody>
      </p:sp>
      <p:sp>
        <p:nvSpPr>
          <p:cNvPr id="177" name="Shape 177"/>
          <p:cNvSpPr txBox="1"/>
          <p:nvPr/>
        </p:nvSpPr>
        <p:spPr>
          <a:xfrm>
            <a:off x="6286588" y="3314200"/>
            <a:ext cx="1788300" cy="233700"/>
          </a:xfrm>
          <a:prstGeom prst="rect">
            <a:avLst/>
          </a:prstGeom>
          <a:noFill/>
          <a:ln>
            <a:noFill/>
          </a:ln>
        </p:spPr>
        <p:txBody>
          <a:bodyPr anchorCtr="0" anchor="ctr" bIns="91425" lIns="91425" rIns="91425" wrap="square" tIns="91425">
            <a:noAutofit/>
          </a:bodyPr>
          <a:lstStyle/>
          <a:p>
            <a:pPr indent="-88900" lvl="0" marL="0" marR="0" rtl="0" algn="ctr">
              <a:lnSpc>
                <a:spcPct val="100000"/>
              </a:lnSpc>
              <a:spcBef>
                <a:spcPts val="0"/>
              </a:spcBef>
              <a:spcAft>
                <a:spcPts val="0"/>
              </a:spcAft>
              <a:buClr>
                <a:srgbClr val="000000"/>
              </a:buClr>
              <a:buSzPct val="100000"/>
              <a:buFont typeface="Arial"/>
              <a:buNone/>
            </a:pPr>
            <a:r>
              <a:rPr b="0" i="0" lang="en-US" sz="1400" u="none" cap="none" strike="noStrike">
                <a:solidFill>
                  <a:srgbClr val="000000"/>
                </a:solidFill>
                <a:latin typeface="Arial"/>
                <a:ea typeface="Arial"/>
                <a:cs typeface="Arial"/>
                <a:sym typeface="Arial"/>
              </a:rPr>
              <a:t>control</a:t>
            </a:r>
          </a:p>
        </p:txBody>
      </p:sp>
      <p:sp>
        <p:nvSpPr>
          <p:cNvPr id="178" name="Shape 178"/>
          <p:cNvSpPr txBox="1"/>
          <p:nvPr/>
        </p:nvSpPr>
        <p:spPr>
          <a:xfrm>
            <a:off x="1321875" y="3415275"/>
            <a:ext cx="2962800" cy="345600"/>
          </a:xfrm>
          <a:prstGeom prst="rect">
            <a:avLst/>
          </a:prstGeom>
          <a:noFill/>
          <a:ln>
            <a:noFill/>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362" name="Shape 1362"/>
        <p:cNvGrpSpPr/>
        <p:nvPr/>
      </p:nvGrpSpPr>
      <p:grpSpPr>
        <a:xfrm>
          <a:off x="0" y="0"/>
          <a:ext cx="0" cy="0"/>
          <a:chOff x="0" y="0"/>
          <a:chExt cx="0" cy="0"/>
        </a:xfrm>
      </p:grpSpPr>
      <p:sp>
        <p:nvSpPr>
          <p:cNvPr id="1363" name="Shape 1363"/>
          <p:cNvSpPr/>
          <p:nvPr/>
        </p:nvSpPr>
        <p:spPr>
          <a:xfrm>
            <a:off x="0" y="0"/>
            <a:ext cx="9143771" cy="5143500"/>
          </a:xfrm>
          <a:prstGeom prst="rect">
            <a:avLst/>
          </a:prstGeom>
          <a:solidFill>
            <a:schemeClr val="lt1"/>
          </a:solidFill>
          <a:ln>
            <a:noFill/>
          </a:ln>
        </p:spPr>
        <p:txBody>
          <a:bodyPr anchorCtr="0" anchor="ctr" bIns="45700" lIns="91425" rIns="91425" wrap="square" tIns="45700">
            <a:noAutofit/>
          </a:bodyPr>
          <a:lstStyle/>
          <a:p>
            <a:pPr indent="0" lvl="0" marL="0" marR="0" rtl="0" algn="ctr">
              <a:spcBef>
                <a:spcPts val="0"/>
              </a:spcBef>
              <a:buSzPct val="25000"/>
              <a:buNone/>
            </a:pPr>
            <a:r>
              <a:t/>
            </a:r>
            <a:endParaRPr b="0" i="0" sz="1800" u="none" cap="none" strike="noStrike">
              <a:solidFill>
                <a:schemeClr val="lt1"/>
              </a:solidFill>
              <a:latin typeface="Cambria"/>
              <a:ea typeface="Cambria"/>
              <a:cs typeface="Cambria"/>
              <a:sym typeface="Cambria"/>
            </a:endParaRPr>
          </a:p>
        </p:txBody>
      </p:sp>
      <p:grpSp>
        <p:nvGrpSpPr>
          <p:cNvPr id="1364" name="Shape 1364"/>
          <p:cNvGrpSpPr/>
          <p:nvPr/>
        </p:nvGrpSpPr>
        <p:grpSpPr>
          <a:xfrm>
            <a:off x="-313134" y="0"/>
            <a:ext cx="9438087" cy="5139928"/>
            <a:chOff x="-417513" y="0"/>
            <a:chExt cx="12584114" cy="6853238"/>
          </a:xfrm>
        </p:grpSpPr>
        <p:sp>
          <p:nvSpPr>
            <p:cNvPr id="1365" name="Shape 1365"/>
            <p:cNvSpPr/>
            <p:nvPr/>
          </p:nvSpPr>
          <p:spPr>
            <a:xfrm>
              <a:off x="1306513" y="0"/>
              <a:ext cx="3862388" cy="6843713"/>
            </a:xfrm>
            <a:custGeom>
              <a:pathLst>
                <a:path extrusionOk="0" h="120000" w="120000">
                  <a:moveTo>
                    <a:pt x="120000" y="0"/>
                  </a:moveTo>
                  <a:cubicBezTo>
                    <a:pt x="48856" y="18416"/>
                    <a:pt x="0" y="86583"/>
                    <a:pt x="64206" y="120000"/>
                  </a:cubicBezTo>
                </a:path>
              </a:pathLst>
            </a:custGeom>
            <a:noFill/>
            <a:ln cap="flat" cmpd="sng" w="9525">
              <a:solidFill>
                <a:schemeClr val="dk1">
                  <a:alpha val="20000"/>
                </a:schemeClr>
              </a:solidFill>
              <a:prstDash val="solid"/>
              <a:miter lim="800000"/>
              <a:headEnd len="med" w="med" type="none"/>
              <a:tailEnd len="med" w="med" type="none"/>
            </a:ln>
          </p:spPr>
          <p:txBody>
            <a:bodyPr anchorCtr="0" anchor="t" bIns="45700" lIns="91425" rIns="91425" wrap="square" tIns="45700">
              <a:noAutofit/>
            </a:bodyPr>
            <a:lstStyle/>
            <a:p>
              <a:pPr indent="0" lvl="0" marL="0" marR="0" rtl="0" algn="l">
                <a:spcBef>
                  <a:spcPts val="0"/>
                </a:spcBef>
                <a:buSzPct val="25000"/>
                <a:buNone/>
              </a:pPr>
              <a:r>
                <a:t/>
              </a:r>
              <a:endParaRPr sz="1800">
                <a:solidFill>
                  <a:schemeClr val="dk1"/>
                </a:solidFill>
                <a:latin typeface="Cambria"/>
                <a:ea typeface="Cambria"/>
                <a:cs typeface="Cambria"/>
                <a:sym typeface="Cambria"/>
              </a:endParaRPr>
            </a:p>
          </p:txBody>
        </p:sp>
        <p:sp>
          <p:nvSpPr>
            <p:cNvPr id="1366" name="Shape 1366"/>
            <p:cNvSpPr/>
            <p:nvPr/>
          </p:nvSpPr>
          <p:spPr>
            <a:xfrm>
              <a:off x="10626725" y="9525"/>
              <a:ext cx="1539875" cy="555625"/>
            </a:xfrm>
            <a:custGeom>
              <a:pathLst>
                <a:path extrusionOk="0" h="120000" w="120000">
                  <a:moveTo>
                    <a:pt x="120000" y="120000"/>
                  </a:moveTo>
                  <a:cubicBezTo>
                    <a:pt x="82592" y="65641"/>
                    <a:pt x="39629" y="28717"/>
                    <a:pt x="0" y="0"/>
                  </a:cubicBezTo>
                </a:path>
              </a:pathLst>
            </a:custGeom>
            <a:noFill/>
            <a:ln cap="flat" cmpd="sng" w="9525">
              <a:solidFill>
                <a:schemeClr val="dk1">
                  <a:alpha val="20000"/>
                </a:schemeClr>
              </a:solidFill>
              <a:prstDash val="solid"/>
              <a:miter lim="800000"/>
              <a:headEnd len="med" w="med" type="none"/>
              <a:tailEnd len="med" w="med" type="none"/>
            </a:ln>
          </p:spPr>
          <p:txBody>
            <a:bodyPr anchorCtr="0" anchor="t" bIns="45700" lIns="91425" rIns="91425" wrap="square" tIns="45700">
              <a:noAutofit/>
            </a:bodyPr>
            <a:lstStyle/>
            <a:p>
              <a:pPr indent="0" lvl="0" marL="0" marR="0" rtl="0" algn="l">
                <a:spcBef>
                  <a:spcPts val="0"/>
                </a:spcBef>
                <a:buSzPct val="25000"/>
                <a:buNone/>
              </a:pPr>
              <a:r>
                <a:t/>
              </a:r>
              <a:endParaRPr sz="1800">
                <a:solidFill>
                  <a:schemeClr val="dk1"/>
                </a:solidFill>
                <a:latin typeface="Cambria"/>
                <a:ea typeface="Cambria"/>
                <a:cs typeface="Cambria"/>
                <a:sym typeface="Cambria"/>
              </a:endParaRPr>
            </a:p>
          </p:txBody>
        </p:sp>
        <p:sp>
          <p:nvSpPr>
            <p:cNvPr id="1367" name="Shape 1367"/>
            <p:cNvSpPr/>
            <p:nvPr/>
          </p:nvSpPr>
          <p:spPr>
            <a:xfrm>
              <a:off x="10247313" y="5013325"/>
              <a:ext cx="1919288" cy="1830388"/>
            </a:xfrm>
            <a:custGeom>
              <a:pathLst>
                <a:path extrusionOk="0" h="120000" w="120000">
                  <a:moveTo>
                    <a:pt x="0" y="120000"/>
                  </a:moveTo>
                  <a:cubicBezTo>
                    <a:pt x="43366" y="84779"/>
                    <a:pt x="84653" y="44259"/>
                    <a:pt x="120000" y="0"/>
                  </a:cubicBezTo>
                </a:path>
              </a:pathLst>
            </a:custGeom>
            <a:noFill/>
            <a:ln cap="flat" cmpd="sng" w="9525">
              <a:solidFill>
                <a:schemeClr val="dk1">
                  <a:alpha val="20000"/>
                </a:schemeClr>
              </a:solidFill>
              <a:prstDash val="solid"/>
              <a:miter lim="800000"/>
              <a:headEnd len="med" w="med" type="none"/>
              <a:tailEnd len="med" w="med" type="none"/>
            </a:ln>
          </p:spPr>
          <p:txBody>
            <a:bodyPr anchorCtr="0" anchor="t" bIns="45700" lIns="91425" rIns="91425" wrap="square" tIns="45700">
              <a:noAutofit/>
            </a:bodyPr>
            <a:lstStyle/>
            <a:p>
              <a:pPr indent="0" lvl="0" marL="0" marR="0" rtl="0" algn="l">
                <a:spcBef>
                  <a:spcPts val="0"/>
                </a:spcBef>
                <a:buSzPct val="25000"/>
                <a:buNone/>
              </a:pPr>
              <a:r>
                <a:t/>
              </a:r>
              <a:endParaRPr sz="1800">
                <a:solidFill>
                  <a:schemeClr val="dk1"/>
                </a:solidFill>
                <a:latin typeface="Cambria"/>
                <a:ea typeface="Cambria"/>
                <a:cs typeface="Cambria"/>
                <a:sym typeface="Cambria"/>
              </a:endParaRPr>
            </a:p>
          </p:txBody>
        </p:sp>
        <p:sp>
          <p:nvSpPr>
            <p:cNvPr id="1368" name="Shape 1368"/>
            <p:cNvSpPr/>
            <p:nvPr/>
          </p:nvSpPr>
          <p:spPr>
            <a:xfrm>
              <a:off x="1120775" y="0"/>
              <a:ext cx="3676650" cy="6843713"/>
            </a:xfrm>
            <a:custGeom>
              <a:pathLst>
                <a:path extrusionOk="0" h="120000" w="120000">
                  <a:moveTo>
                    <a:pt x="120000" y="0"/>
                  </a:moveTo>
                  <a:cubicBezTo>
                    <a:pt x="48372" y="20000"/>
                    <a:pt x="0" y="86166"/>
                    <a:pt x="63720" y="120000"/>
                  </a:cubicBezTo>
                </a:path>
              </a:pathLst>
            </a:custGeom>
            <a:noFill/>
            <a:ln cap="flat" cmpd="sng" w="9525">
              <a:solidFill>
                <a:schemeClr val="dk1">
                  <a:alpha val="20000"/>
                </a:schemeClr>
              </a:solidFill>
              <a:prstDash val="dash"/>
              <a:miter lim="800000"/>
              <a:headEnd len="med" w="med" type="none"/>
              <a:tailEnd len="med" w="med" type="none"/>
            </a:ln>
          </p:spPr>
          <p:txBody>
            <a:bodyPr anchorCtr="0" anchor="t" bIns="45700" lIns="91425" rIns="91425" wrap="square" tIns="45700">
              <a:noAutofit/>
            </a:bodyPr>
            <a:lstStyle/>
            <a:p>
              <a:pPr indent="0" lvl="0" marL="0" marR="0" rtl="0" algn="l">
                <a:spcBef>
                  <a:spcPts val="0"/>
                </a:spcBef>
                <a:buSzPct val="25000"/>
                <a:buNone/>
              </a:pPr>
              <a:r>
                <a:t/>
              </a:r>
              <a:endParaRPr sz="1800">
                <a:solidFill>
                  <a:schemeClr val="dk1"/>
                </a:solidFill>
                <a:latin typeface="Cambria"/>
                <a:ea typeface="Cambria"/>
                <a:cs typeface="Cambria"/>
                <a:sym typeface="Cambria"/>
              </a:endParaRPr>
            </a:p>
          </p:txBody>
        </p:sp>
        <p:sp>
          <p:nvSpPr>
            <p:cNvPr id="1369" name="Shape 1369"/>
            <p:cNvSpPr/>
            <p:nvPr/>
          </p:nvSpPr>
          <p:spPr>
            <a:xfrm>
              <a:off x="11202988" y="9525"/>
              <a:ext cx="963613" cy="366713"/>
            </a:xfrm>
            <a:custGeom>
              <a:pathLst>
                <a:path extrusionOk="0" h="120000" w="120000">
                  <a:moveTo>
                    <a:pt x="120000" y="120000"/>
                  </a:moveTo>
                  <a:cubicBezTo>
                    <a:pt x="81576" y="71688"/>
                    <a:pt x="40197" y="32727"/>
                    <a:pt x="0" y="0"/>
                  </a:cubicBezTo>
                </a:path>
              </a:pathLst>
            </a:custGeom>
            <a:noFill/>
            <a:ln cap="flat" cmpd="sng" w="9525">
              <a:solidFill>
                <a:schemeClr val="dk1">
                  <a:alpha val="20000"/>
                </a:schemeClr>
              </a:solidFill>
              <a:prstDash val="dash"/>
              <a:miter lim="800000"/>
              <a:headEnd len="med" w="med" type="none"/>
              <a:tailEnd len="med" w="med" type="none"/>
            </a:ln>
          </p:spPr>
          <p:txBody>
            <a:bodyPr anchorCtr="0" anchor="t" bIns="45700" lIns="91425" rIns="91425" wrap="square" tIns="45700">
              <a:noAutofit/>
            </a:bodyPr>
            <a:lstStyle/>
            <a:p>
              <a:pPr indent="0" lvl="0" marL="0" marR="0" rtl="0" algn="l">
                <a:spcBef>
                  <a:spcPts val="0"/>
                </a:spcBef>
                <a:buSzPct val="25000"/>
                <a:buNone/>
              </a:pPr>
              <a:r>
                <a:t/>
              </a:r>
              <a:endParaRPr sz="1800">
                <a:solidFill>
                  <a:schemeClr val="dk1"/>
                </a:solidFill>
                <a:latin typeface="Cambria"/>
                <a:ea typeface="Cambria"/>
                <a:cs typeface="Cambria"/>
                <a:sym typeface="Cambria"/>
              </a:endParaRPr>
            </a:p>
          </p:txBody>
        </p:sp>
        <p:sp>
          <p:nvSpPr>
            <p:cNvPr id="1370" name="Shape 1370"/>
            <p:cNvSpPr/>
            <p:nvPr/>
          </p:nvSpPr>
          <p:spPr>
            <a:xfrm>
              <a:off x="10494963" y="5275263"/>
              <a:ext cx="1666875" cy="1577975"/>
            </a:xfrm>
            <a:custGeom>
              <a:pathLst>
                <a:path extrusionOk="0" h="120000" w="120000">
                  <a:moveTo>
                    <a:pt x="0" y="119999"/>
                  </a:moveTo>
                  <a:cubicBezTo>
                    <a:pt x="42735" y="83855"/>
                    <a:pt x="83760" y="43734"/>
                    <a:pt x="119999" y="0"/>
                  </a:cubicBezTo>
                </a:path>
              </a:pathLst>
            </a:custGeom>
            <a:noFill/>
            <a:ln cap="flat" cmpd="sng" w="9525">
              <a:solidFill>
                <a:schemeClr val="dk1">
                  <a:alpha val="20000"/>
                </a:schemeClr>
              </a:solidFill>
              <a:prstDash val="dash"/>
              <a:miter lim="800000"/>
              <a:headEnd len="med" w="med" type="none"/>
              <a:tailEnd len="med" w="med" type="none"/>
            </a:ln>
          </p:spPr>
          <p:txBody>
            <a:bodyPr anchorCtr="0" anchor="t" bIns="45700" lIns="91425" rIns="91425" wrap="square" tIns="45700">
              <a:noAutofit/>
            </a:bodyPr>
            <a:lstStyle/>
            <a:p>
              <a:pPr indent="0" lvl="0" marL="0" marR="0" rtl="0" algn="l">
                <a:spcBef>
                  <a:spcPts val="0"/>
                </a:spcBef>
                <a:buSzPct val="25000"/>
                <a:buNone/>
              </a:pPr>
              <a:r>
                <a:t/>
              </a:r>
              <a:endParaRPr sz="1800">
                <a:solidFill>
                  <a:schemeClr val="dk1"/>
                </a:solidFill>
                <a:latin typeface="Cambria"/>
                <a:ea typeface="Cambria"/>
                <a:cs typeface="Cambria"/>
                <a:sym typeface="Cambria"/>
              </a:endParaRPr>
            </a:p>
          </p:txBody>
        </p:sp>
        <p:sp>
          <p:nvSpPr>
            <p:cNvPr id="1371" name="Shape 1371"/>
            <p:cNvSpPr/>
            <p:nvPr/>
          </p:nvSpPr>
          <p:spPr>
            <a:xfrm>
              <a:off x="1001713" y="0"/>
              <a:ext cx="3621088" cy="6843713"/>
            </a:xfrm>
            <a:custGeom>
              <a:pathLst>
                <a:path extrusionOk="0" h="120000" w="120000">
                  <a:moveTo>
                    <a:pt x="120000" y="0"/>
                  </a:moveTo>
                  <a:cubicBezTo>
                    <a:pt x="48503" y="20416"/>
                    <a:pt x="0" y="86083"/>
                    <a:pt x="63464" y="120000"/>
                  </a:cubicBezTo>
                </a:path>
              </a:pathLst>
            </a:custGeom>
            <a:noFill/>
            <a:ln cap="flat" cmpd="sng" w="9525">
              <a:solidFill>
                <a:schemeClr val="dk1">
                  <a:alpha val="20000"/>
                </a:schemeClr>
              </a:solidFill>
              <a:prstDash val="solid"/>
              <a:miter lim="800000"/>
              <a:headEnd len="med" w="med" type="none"/>
              <a:tailEnd len="med" w="med" type="none"/>
            </a:ln>
          </p:spPr>
          <p:txBody>
            <a:bodyPr anchorCtr="0" anchor="t" bIns="45700" lIns="91425" rIns="91425" wrap="square" tIns="45700">
              <a:noAutofit/>
            </a:bodyPr>
            <a:lstStyle/>
            <a:p>
              <a:pPr indent="0" lvl="0" marL="0" marR="0" rtl="0" algn="l">
                <a:spcBef>
                  <a:spcPts val="0"/>
                </a:spcBef>
                <a:buSzPct val="25000"/>
                <a:buNone/>
              </a:pPr>
              <a:r>
                <a:t/>
              </a:r>
              <a:endParaRPr sz="1800">
                <a:solidFill>
                  <a:schemeClr val="dk1"/>
                </a:solidFill>
                <a:latin typeface="Cambria"/>
                <a:ea typeface="Cambria"/>
                <a:cs typeface="Cambria"/>
                <a:sym typeface="Cambria"/>
              </a:endParaRPr>
            </a:p>
          </p:txBody>
        </p:sp>
        <p:sp>
          <p:nvSpPr>
            <p:cNvPr id="1372" name="Shape 1372"/>
            <p:cNvSpPr/>
            <p:nvPr/>
          </p:nvSpPr>
          <p:spPr>
            <a:xfrm>
              <a:off x="11501438" y="9525"/>
              <a:ext cx="665163" cy="257175"/>
            </a:xfrm>
            <a:custGeom>
              <a:pathLst>
                <a:path extrusionOk="0" h="120000" w="120000">
                  <a:moveTo>
                    <a:pt x="120000" y="120000"/>
                  </a:moveTo>
                  <a:cubicBezTo>
                    <a:pt x="81428" y="75555"/>
                    <a:pt x="41142" y="35555"/>
                    <a:pt x="0" y="0"/>
                  </a:cubicBezTo>
                </a:path>
              </a:pathLst>
            </a:custGeom>
            <a:noFill/>
            <a:ln cap="flat" cmpd="sng" w="9525">
              <a:solidFill>
                <a:schemeClr val="dk1">
                  <a:alpha val="20000"/>
                </a:schemeClr>
              </a:solidFill>
              <a:prstDash val="solid"/>
              <a:miter lim="800000"/>
              <a:headEnd len="med" w="med" type="none"/>
              <a:tailEnd len="med" w="med" type="none"/>
            </a:ln>
          </p:spPr>
          <p:txBody>
            <a:bodyPr anchorCtr="0" anchor="t" bIns="45700" lIns="91425" rIns="91425" wrap="square" tIns="45700">
              <a:noAutofit/>
            </a:bodyPr>
            <a:lstStyle/>
            <a:p>
              <a:pPr indent="0" lvl="0" marL="0" marR="0" rtl="0" algn="l">
                <a:spcBef>
                  <a:spcPts val="0"/>
                </a:spcBef>
                <a:buSzPct val="25000"/>
                <a:buNone/>
              </a:pPr>
              <a:r>
                <a:t/>
              </a:r>
              <a:endParaRPr sz="1800">
                <a:solidFill>
                  <a:schemeClr val="dk1"/>
                </a:solidFill>
                <a:latin typeface="Cambria"/>
                <a:ea typeface="Cambria"/>
                <a:cs typeface="Cambria"/>
                <a:sym typeface="Cambria"/>
              </a:endParaRPr>
            </a:p>
          </p:txBody>
        </p:sp>
        <p:sp>
          <p:nvSpPr>
            <p:cNvPr id="1373" name="Shape 1373"/>
            <p:cNvSpPr/>
            <p:nvPr/>
          </p:nvSpPr>
          <p:spPr>
            <a:xfrm>
              <a:off x="10641013" y="5408613"/>
              <a:ext cx="1525588" cy="1435100"/>
            </a:xfrm>
            <a:custGeom>
              <a:pathLst>
                <a:path extrusionOk="0" h="120000" w="120000">
                  <a:moveTo>
                    <a:pt x="0" y="120000"/>
                  </a:moveTo>
                  <a:cubicBezTo>
                    <a:pt x="42616" y="83443"/>
                    <a:pt x="83364" y="43311"/>
                    <a:pt x="120000" y="0"/>
                  </a:cubicBezTo>
                </a:path>
              </a:pathLst>
            </a:custGeom>
            <a:noFill/>
            <a:ln cap="flat" cmpd="sng" w="9525">
              <a:solidFill>
                <a:schemeClr val="dk1">
                  <a:alpha val="20000"/>
                </a:schemeClr>
              </a:solidFill>
              <a:prstDash val="solid"/>
              <a:miter lim="800000"/>
              <a:headEnd len="med" w="med" type="none"/>
              <a:tailEnd len="med" w="med" type="none"/>
            </a:ln>
          </p:spPr>
          <p:txBody>
            <a:bodyPr anchorCtr="0" anchor="t" bIns="45700" lIns="91425" rIns="91425" wrap="square" tIns="45700">
              <a:noAutofit/>
            </a:bodyPr>
            <a:lstStyle/>
            <a:p>
              <a:pPr indent="0" lvl="0" marL="0" marR="0" rtl="0" algn="l">
                <a:spcBef>
                  <a:spcPts val="0"/>
                </a:spcBef>
                <a:buSzPct val="25000"/>
                <a:buNone/>
              </a:pPr>
              <a:r>
                <a:t/>
              </a:r>
              <a:endParaRPr sz="1800">
                <a:solidFill>
                  <a:schemeClr val="dk1"/>
                </a:solidFill>
                <a:latin typeface="Cambria"/>
                <a:ea typeface="Cambria"/>
                <a:cs typeface="Cambria"/>
                <a:sym typeface="Cambria"/>
              </a:endParaRPr>
            </a:p>
          </p:txBody>
        </p:sp>
        <p:sp>
          <p:nvSpPr>
            <p:cNvPr id="1374" name="Shape 1374"/>
            <p:cNvSpPr/>
            <p:nvPr/>
          </p:nvSpPr>
          <p:spPr>
            <a:xfrm>
              <a:off x="1001713" y="0"/>
              <a:ext cx="3244850" cy="6843713"/>
            </a:xfrm>
            <a:custGeom>
              <a:pathLst>
                <a:path extrusionOk="0" h="120000" w="120000">
                  <a:moveTo>
                    <a:pt x="119999" y="0"/>
                  </a:moveTo>
                  <a:cubicBezTo>
                    <a:pt x="45329" y="21333"/>
                    <a:pt x="0" y="86750"/>
                    <a:pt x="62371" y="120000"/>
                  </a:cubicBezTo>
                </a:path>
              </a:pathLst>
            </a:custGeom>
            <a:noFill/>
            <a:ln cap="flat" cmpd="sng" w="9525">
              <a:solidFill>
                <a:schemeClr val="dk1">
                  <a:alpha val="20000"/>
                </a:schemeClr>
              </a:solidFill>
              <a:prstDash val="solid"/>
              <a:miter lim="800000"/>
              <a:headEnd len="med" w="med" type="none"/>
              <a:tailEnd len="med" w="med" type="none"/>
            </a:ln>
          </p:spPr>
          <p:txBody>
            <a:bodyPr anchorCtr="0" anchor="t" bIns="45700" lIns="91425" rIns="91425" wrap="square" tIns="45700">
              <a:noAutofit/>
            </a:bodyPr>
            <a:lstStyle/>
            <a:p>
              <a:pPr indent="0" lvl="0" marL="0" marR="0" rtl="0" algn="l">
                <a:spcBef>
                  <a:spcPts val="0"/>
                </a:spcBef>
                <a:buSzPct val="25000"/>
                <a:buNone/>
              </a:pPr>
              <a:r>
                <a:t/>
              </a:r>
              <a:endParaRPr sz="1800">
                <a:solidFill>
                  <a:schemeClr val="dk1"/>
                </a:solidFill>
                <a:latin typeface="Cambria"/>
                <a:ea typeface="Cambria"/>
                <a:cs typeface="Cambria"/>
                <a:sym typeface="Cambria"/>
              </a:endParaRPr>
            </a:p>
          </p:txBody>
        </p:sp>
        <p:sp>
          <p:nvSpPr>
            <p:cNvPr id="1375" name="Shape 1375"/>
            <p:cNvSpPr/>
            <p:nvPr/>
          </p:nvSpPr>
          <p:spPr>
            <a:xfrm>
              <a:off x="10802938" y="5518150"/>
              <a:ext cx="1363663" cy="1325563"/>
            </a:xfrm>
            <a:custGeom>
              <a:pathLst>
                <a:path extrusionOk="0" h="120000" w="120000">
                  <a:moveTo>
                    <a:pt x="0" y="120000"/>
                  </a:moveTo>
                  <a:cubicBezTo>
                    <a:pt x="42229" y="83010"/>
                    <a:pt x="82787" y="43010"/>
                    <a:pt x="120000" y="0"/>
                  </a:cubicBezTo>
                </a:path>
              </a:pathLst>
            </a:custGeom>
            <a:noFill/>
            <a:ln cap="flat" cmpd="sng" w="9525">
              <a:solidFill>
                <a:schemeClr val="dk1">
                  <a:alpha val="20000"/>
                </a:schemeClr>
              </a:solidFill>
              <a:prstDash val="solid"/>
              <a:miter lim="800000"/>
              <a:headEnd len="med" w="med" type="none"/>
              <a:tailEnd len="med" w="med" type="none"/>
            </a:ln>
          </p:spPr>
          <p:txBody>
            <a:bodyPr anchorCtr="0" anchor="t" bIns="45700" lIns="91425" rIns="91425" wrap="square" tIns="45700">
              <a:noAutofit/>
            </a:bodyPr>
            <a:lstStyle/>
            <a:p>
              <a:pPr indent="0" lvl="0" marL="0" marR="0" rtl="0" algn="l">
                <a:spcBef>
                  <a:spcPts val="0"/>
                </a:spcBef>
                <a:buSzPct val="25000"/>
                <a:buNone/>
              </a:pPr>
              <a:r>
                <a:t/>
              </a:r>
              <a:endParaRPr sz="1800">
                <a:solidFill>
                  <a:schemeClr val="dk1"/>
                </a:solidFill>
                <a:latin typeface="Cambria"/>
                <a:ea typeface="Cambria"/>
                <a:cs typeface="Cambria"/>
                <a:sym typeface="Cambria"/>
              </a:endParaRPr>
            </a:p>
          </p:txBody>
        </p:sp>
        <p:sp>
          <p:nvSpPr>
            <p:cNvPr id="1376" name="Shape 1376"/>
            <p:cNvSpPr/>
            <p:nvPr/>
          </p:nvSpPr>
          <p:spPr>
            <a:xfrm>
              <a:off x="889000" y="0"/>
              <a:ext cx="3230563" cy="6843713"/>
            </a:xfrm>
            <a:custGeom>
              <a:pathLst>
                <a:path extrusionOk="0" h="120000" w="120000">
                  <a:moveTo>
                    <a:pt x="120000" y="0"/>
                  </a:moveTo>
                  <a:cubicBezTo>
                    <a:pt x="45352" y="22083"/>
                    <a:pt x="0" y="85500"/>
                    <a:pt x="59470" y="120000"/>
                  </a:cubicBezTo>
                </a:path>
              </a:pathLst>
            </a:custGeom>
            <a:noFill/>
            <a:ln cap="flat" cmpd="sng" w="9525">
              <a:solidFill>
                <a:schemeClr val="dk1">
                  <a:alpha val="20000"/>
                </a:schemeClr>
              </a:solidFill>
              <a:prstDash val="solid"/>
              <a:miter lim="800000"/>
              <a:headEnd len="med" w="med" type="none"/>
              <a:tailEnd len="med" w="med" type="none"/>
            </a:ln>
          </p:spPr>
          <p:txBody>
            <a:bodyPr anchorCtr="0" anchor="t" bIns="45700" lIns="91425" rIns="91425" wrap="square" tIns="45700">
              <a:noAutofit/>
            </a:bodyPr>
            <a:lstStyle/>
            <a:p>
              <a:pPr indent="0" lvl="0" marL="0" marR="0" rtl="0" algn="l">
                <a:spcBef>
                  <a:spcPts val="0"/>
                </a:spcBef>
                <a:buSzPct val="25000"/>
                <a:buNone/>
              </a:pPr>
              <a:r>
                <a:t/>
              </a:r>
              <a:endParaRPr sz="1800">
                <a:solidFill>
                  <a:schemeClr val="dk1"/>
                </a:solidFill>
                <a:latin typeface="Cambria"/>
                <a:ea typeface="Cambria"/>
                <a:cs typeface="Cambria"/>
                <a:sym typeface="Cambria"/>
              </a:endParaRPr>
            </a:p>
          </p:txBody>
        </p:sp>
        <p:sp>
          <p:nvSpPr>
            <p:cNvPr id="1377" name="Shape 1377"/>
            <p:cNvSpPr/>
            <p:nvPr/>
          </p:nvSpPr>
          <p:spPr>
            <a:xfrm>
              <a:off x="10979150" y="5694363"/>
              <a:ext cx="1187450" cy="1149350"/>
            </a:xfrm>
            <a:custGeom>
              <a:pathLst>
                <a:path extrusionOk="0" h="120000" w="120000">
                  <a:moveTo>
                    <a:pt x="0" y="120000"/>
                  </a:moveTo>
                  <a:cubicBezTo>
                    <a:pt x="42240" y="82314"/>
                    <a:pt x="82560" y="42148"/>
                    <a:pt x="120000" y="0"/>
                  </a:cubicBezTo>
                </a:path>
              </a:pathLst>
            </a:custGeom>
            <a:noFill/>
            <a:ln cap="flat" cmpd="sng" w="9525">
              <a:solidFill>
                <a:schemeClr val="dk1">
                  <a:alpha val="20000"/>
                </a:schemeClr>
              </a:solidFill>
              <a:prstDash val="solid"/>
              <a:miter lim="800000"/>
              <a:headEnd len="med" w="med" type="none"/>
              <a:tailEnd len="med" w="med" type="none"/>
            </a:ln>
          </p:spPr>
          <p:txBody>
            <a:bodyPr anchorCtr="0" anchor="t" bIns="45700" lIns="91425" rIns="91425" wrap="square" tIns="45700">
              <a:noAutofit/>
            </a:bodyPr>
            <a:lstStyle/>
            <a:p>
              <a:pPr indent="0" lvl="0" marL="0" marR="0" rtl="0" algn="l">
                <a:spcBef>
                  <a:spcPts val="0"/>
                </a:spcBef>
                <a:buSzPct val="25000"/>
                <a:buNone/>
              </a:pPr>
              <a:r>
                <a:t/>
              </a:r>
              <a:endParaRPr sz="1800">
                <a:solidFill>
                  <a:schemeClr val="dk1"/>
                </a:solidFill>
                <a:latin typeface="Cambria"/>
                <a:ea typeface="Cambria"/>
                <a:cs typeface="Cambria"/>
                <a:sym typeface="Cambria"/>
              </a:endParaRPr>
            </a:p>
          </p:txBody>
        </p:sp>
        <p:sp>
          <p:nvSpPr>
            <p:cNvPr id="1378" name="Shape 1378"/>
            <p:cNvSpPr/>
            <p:nvPr/>
          </p:nvSpPr>
          <p:spPr>
            <a:xfrm>
              <a:off x="484188" y="0"/>
              <a:ext cx="3421063" cy="6843713"/>
            </a:xfrm>
            <a:custGeom>
              <a:pathLst>
                <a:path extrusionOk="0" h="120000" w="120000">
                  <a:moveTo>
                    <a:pt x="120000" y="0"/>
                  </a:moveTo>
                  <a:cubicBezTo>
                    <a:pt x="52666" y="23500"/>
                    <a:pt x="0" y="84833"/>
                    <a:pt x="60333" y="120000"/>
                  </a:cubicBezTo>
                </a:path>
              </a:pathLst>
            </a:custGeom>
            <a:noFill/>
            <a:ln cap="flat" cmpd="sng" w="9525">
              <a:solidFill>
                <a:schemeClr val="dk1">
                  <a:alpha val="20000"/>
                </a:schemeClr>
              </a:solidFill>
              <a:prstDash val="solid"/>
              <a:miter lim="800000"/>
              <a:headEnd len="med" w="med" type="none"/>
              <a:tailEnd len="med" w="med" type="none"/>
            </a:ln>
          </p:spPr>
          <p:txBody>
            <a:bodyPr anchorCtr="0" anchor="t" bIns="45700" lIns="91425" rIns="91425" wrap="square" tIns="45700">
              <a:noAutofit/>
            </a:bodyPr>
            <a:lstStyle/>
            <a:p>
              <a:pPr indent="0" lvl="0" marL="0" marR="0" rtl="0" algn="l">
                <a:spcBef>
                  <a:spcPts val="0"/>
                </a:spcBef>
                <a:buSzPct val="25000"/>
                <a:buNone/>
              </a:pPr>
              <a:r>
                <a:t/>
              </a:r>
              <a:endParaRPr sz="1800">
                <a:solidFill>
                  <a:schemeClr val="dk1"/>
                </a:solidFill>
                <a:latin typeface="Cambria"/>
                <a:ea typeface="Cambria"/>
                <a:cs typeface="Cambria"/>
                <a:sym typeface="Cambria"/>
              </a:endParaRPr>
            </a:p>
          </p:txBody>
        </p:sp>
        <p:sp>
          <p:nvSpPr>
            <p:cNvPr id="1379" name="Shape 1379"/>
            <p:cNvSpPr/>
            <p:nvPr/>
          </p:nvSpPr>
          <p:spPr>
            <a:xfrm>
              <a:off x="11287125" y="6049963"/>
              <a:ext cx="879475" cy="793750"/>
            </a:xfrm>
            <a:custGeom>
              <a:pathLst>
                <a:path extrusionOk="0" h="120000" w="120000">
                  <a:moveTo>
                    <a:pt x="0" y="120000"/>
                  </a:moveTo>
                  <a:cubicBezTo>
                    <a:pt x="40864" y="81916"/>
                    <a:pt x="81081" y="41676"/>
                    <a:pt x="120000" y="0"/>
                  </a:cubicBezTo>
                </a:path>
              </a:pathLst>
            </a:custGeom>
            <a:noFill/>
            <a:ln cap="flat" cmpd="sng" w="9525">
              <a:solidFill>
                <a:schemeClr val="dk1">
                  <a:alpha val="20000"/>
                </a:schemeClr>
              </a:solidFill>
              <a:prstDash val="solid"/>
              <a:miter lim="800000"/>
              <a:headEnd len="med" w="med" type="none"/>
              <a:tailEnd len="med" w="med" type="none"/>
            </a:ln>
          </p:spPr>
          <p:txBody>
            <a:bodyPr anchorCtr="0" anchor="t" bIns="45700" lIns="91425" rIns="91425" wrap="square" tIns="45700">
              <a:noAutofit/>
            </a:bodyPr>
            <a:lstStyle/>
            <a:p>
              <a:pPr indent="0" lvl="0" marL="0" marR="0" rtl="0" algn="l">
                <a:spcBef>
                  <a:spcPts val="0"/>
                </a:spcBef>
                <a:buSzPct val="25000"/>
                <a:buNone/>
              </a:pPr>
              <a:r>
                <a:t/>
              </a:r>
              <a:endParaRPr sz="1800">
                <a:solidFill>
                  <a:schemeClr val="dk1"/>
                </a:solidFill>
                <a:latin typeface="Cambria"/>
                <a:ea typeface="Cambria"/>
                <a:cs typeface="Cambria"/>
                <a:sym typeface="Cambria"/>
              </a:endParaRPr>
            </a:p>
          </p:txBody>
        </p:sp>
        <p:sp>
          <p:nvSpPr>
            <p:cNvPr id="1380" name="Shape 1380"/>
            <p:cNvSpPr/>
            <p:nvPr/>
          </p:nvSpPr>
          <p:spPr>
            <a:xfrm>
              <a:off x="598488" y="0"/>
              <a:ext cx="2717800" cy="6843713"/>
            </a:xfrm>
            <a:custGeom>
              <a:pathLst>
                <a:path extrusionOk="0" h="120000" w="120000">
                  <a:moveTo>
                    <a:pt x="120000" y="0"/>
                  </a:moveTo>
                  <a:cubicBezTo>
                    <a:pt x="44685" y="26666"/>
                    <a:pt x="0" y="81583"/>
                    <a:pt x="34405" y="120000"/>
                  </a:cubicBezTo>
                </a:path>
              </a:pathLst>
            </a:custGeom>
            <a:noFill/>
            <a:ln cap="flat" cmpd="sng" w="12700">
              <a:solidFill>
                <a:schemeClr val="dk1">
                  <a:alpha val="20000"/>
                </a:schemeClr>
              </a:solidFill>
              <a:prstDash val="dashDot"/>
              <a:miter lim="800000"/>
              <a:headEnd len="med" w="med" type="none"/>
              <a:tailEnd len="med" w="med" type="none"/>
            </a:ln>
          </p:spPr>
          <p:txBody>
            <a:bodyPr anchorCtr="0" anchor="t" bIns="45700" lIns="91425" rIns="91425" wrap="square" tIns="45700">
              <a:noAutofit/>
            </a:bodyPr>
            <a:lstStyle/>
            <a:p>
              <a:pPr indent="0" lvl="0" marL="0" marR="0" rtl="0" algn="l">
                <a:spcBef>
                  <a:spcPts val="0"/>
                </a:spcBef>
                <a:buSzPct val="25000"/>
                <a:buNone/>
              </a:pPr>
              <a:r>
                <a:t/>
              </a:r>
              <a:endParaRPr sz="1800">
                <a:solidFill>
                  <a:schemeClr val="dk1"/>
                </a:solidFill>
                <a:latin typeface="Cambria"/>
                <a:ea typeface="Cambria"/>
                <a:cs typeface="Cambria"/>
                <a:sym typeface="Cambria"/>
              </a:endParaRPr>
            </a:p>
          </p:txBody>
        </p:sp>
        <p:sp>
          <p:nvSpPr>
            <p:cNvPr id="1381" name="Shape 1381"/>
            <p:cNvSpPr/>
            <p:nvPr/>
          </p:nvSpPr>
          <p:spPr>
            <a:xfrm>
              <a:off x="261938" y="0"/>
              <a:ext cx="2944813" cy="6843713"/>
            </a:xfrm>
            <a:custGeom>
              <a:pathLst>
                <a:path extrusionOk="0" h="120000" w="120000">
                  <a:moveTo>
                    <a:pt x="120000" y="0"/>
                  </a:moveTo>
                  <a:cubicBezTo>
                    <a:pt x="48000" y="27083"/>
                    <a:pt x="0" y="80000"/>
                    <a:pt x="36000" y="120000"/>
                  </a:cubicBezTo>
                </a:path>
              </a:pathLst>
            </a:custGeom>
            <a:noFill/>
            <a:ln cap="flat" cmpd="sng" w="9525">
              <a:solidFill>
                <a:schemeClr val="dk1">
                  <a:alpha val="20000"/>
                </a:schemeClr>
              </a:solidFill>
              <a:prstDash val="lgDash"/>
              <a:miter lim="800000"/>
              <a:headEnd len="med" w="med" type="none"/>
              <a:tailEnd len="med" w="med" type="none"/>
            </a:ln>
          </p:spPr>
          <p:txBody>
            <a:bodyPr anchorCtr="0" anchor="t" bIns="45700" lIns="91425" rIns="91425" wrap="square" tIns="45700">
              <a:noAutofit/>
            </a:bodyPr>
            <a:lstStyle/>
            <a:p>
              <a:pPr indent="0" lvl="0" marL="0" marR="0" rtl="0" algn="l">
                <a:spcBef>
                  <a:spcPts val="0"/>
                </a:spcBef>
                <a:buSzPct val="25000"/>
                <a:buNone/>
              </a:pPr>
              <a:r>
                <a:t/>
              </a:r>
              <a:endParaRPr sz="1800">
                <a:solidFill>
                  <a:schemeClr val="dk1"/>
                </a:solidFill>
                <a:latin typeface="Cambria"/>
                <a:ea typeface="Cambria"/>
                <a:cs typeface="Cambria"/>
                <a:sym typeface="Cambria"/>
              </a:endParaRPr>
            </a:p>
          </p:txBody>
        </p:sp>
        <p:sp>
          <p:nvSpPr>
            <p:cNvPr id="1382" name="Shape 1382"/>
            <p:cNvSpPr/>
            <p:nvPr/>
          </p:nvSpPr>
          <p:spPr>
            <a:xfrm>
              <a:off x="-417513" y="0"/>
              <a:ext cx="2403475" cy="6843713"/>
            </a:xfrm>
            <a:custGeom>
              <a:pathLst>
                <a:path extrusionOk="0" h="120000" w="120000">
                  <a:moveTo>
                    <a:pt x="120000" y="0"/>
                  </a:moveTo>
                  <a:cubicBezTo>
                    <a:pt x="25849" y="29666"/>
                    <a:pt x="0" y="78583"/>
                    <a:pt x="40553" y="120000"/>
                  </a:cubicBezTo>
                </a:path>
              </a:pathLst>
            </a:custGeom>
            <a:noFill/>
            <a:ln cap="flat" cmpd="sng" w="9525">
              <a:solidFill>
                <a:schemeClr val="dk1">
                  <a:alpha val="20000"/>
                </a:schemeClr>
              </a:solidFill>
              <a:prstDash val="solid"/>
              <a:miter lim="800000"/>
              <a:headEnd len="med" w="med" type="none"/>
              <a:tailEnd len="med" w="med" type="none"/>
            </a:ln>
          </p:spPr>
          <p:txBody>
            <a:bodyPr anchorCtr="0" anchor="t" bIns="45700" lIns="91425" rIns="91425" wrap="square" tIns="45700">
              <a:noAutofit/>
            </a:bodyPr>
            <a:lstStyle/>
            <a:p>
              <a:pPr indent="0" lvl="0" marL="0" marR="0" rtl="0" algn="l">
                <a:spcBef>
                  <a:spcPts val="0"/>
                </a:spcBef>
                <a:buSzPct val="25000"/>
                <a:buNone/>
              </a:pPr>
              <a:r>
                <a:t/>
              </a:r>
              <a:endParaRPr sz="1800">
                <a:solidFill>
                  <a:schemeClr val="dk1"/>
                </a:solidFill>
                <a:latin typeface="Cambria"/>
                <a:ea typeface="Cambria"/>
                <a:cs typeface="Cambria"/>
                <a:sym typeface="Cambria"/>
              </a:endParaRPr>
            </a:p>
          </p:txBody>
        </p:sp>
        <p:sp>
          <p:nvSpPr>
            <p:cNvPr id="1383" name="Shape 1383"/>
            <p:cNvSpPr/>
            <p:nvPr/>
          </p:nvSpPr>
          <p:spPr>
            <a:xfrm>
              <a:off x="14288" y="9525"/>
              <a:ext cx="1771650" cy="3198813"/>
            </a:xfrm>
            <a:custGeom>
              <a:pathLst>
                <a:path extrusionOk="0" h="120000" w="120000">
                  <a:moveTo>
                    <a:pt x="119999" y="0"/>
                  </a:moveTo>
                  <a:cubicBezTo>
                    <a:pt x="56300" y="32630"/>
                    <a:pt x="16407" y="72927"/>
                    <a:pt x="0" y="120000"/>
                  </a:cubicBezTo>
                </a:path>
              </a:pathLst>
            </a:custGeom>
            <a:noFill/>
            <a:ln cap="flat" cmpd="sng" w="9525">
              <a:solidFill>
                <a:schemeClr val="dk1">
                  <a:alpha val="20000"/>
                </a:schemeClr>
              </a:solidFill>
              <a:prstDash val="solid"/>
              <a:miter lim="800000"/>
              <a:headEnd len="med" w="med" type="none"/>
              <a:tailEnd len="med" w="med" type="none"/>
            </a:ln>
          </p:spPr>
          <p:txBody>
            <a:bodyPr anchorCtr="0" anchor="t" bIns="45700" lIns="91425" rIns="91425" wrap="square" tIns="45700">
              <a:noAutofit/>
            </a:bodyPr>
            <a:lstStyle/>
            <a:p>
              <a:pPr indent="0" lvl="0" marL="0" marR="0" rtl="0" algn="l">
                <a:spcBef>
                  <a:spcPts val="0"/>
                </a:spcBef>
                <a:buSzPct val="25000"/>
                <a:buNone/>
              </a:pPr>
              <a:r>
                <a:t/>
              </a:r>
              <a:endParaRPr sz="1800">
                <a:solidFill>
                  <a:schemeClr val="dk1"/>
                </a:solidFill>
                <a:latin typeface="Cambria"/>
                <a:ea typeface="Cambria"/>
                <a:cs typeface="Cambria"/>
                <a:sym typeface="Cambria"/>
              </a:endParaRPr>
            </a:p>
          </p:txBody>
        </p:sp>
        <p:sp>
          <p:nvSpPr>
            <p:cNvPr id="1384" name="Shape 1384"/>
            <p:cNvSpPr/>
            <p:nvPr/>
          </p:nvSpPr>
          <p:spPr>
            <a:xfrm>
              <a:off x="4763" y="6016625"/>
              <a:ext cx="214313" cy="827088"/>
            </a:xfrm>
            <a:custGeom>
              <a:pathLst>
                <a:path extrusionOk="0" h="120000" w="120000">
                  <a:moveTo>
                    <a:pt x="0" y="0"/>
                  </a:moveTo>
                  <a:cubicBezTo>
                    <a:pt x="29333" y="40689"/>
                    <a:pt x="69333" y="81379"/>
                    <a:pt x="120000" y="120000"/>
                  </a:cubicBezTo>
                </a:path>
              </a:pathLst>
            </a:custGeom>
            <a:noFill/>
            <a:ln cap="flat" cmpd="sng" w="9525">
              <a:solidFill>
                <a:schemeClr val="dk1">
                  <a:alpha val="20000"/>
                </a:schemeClr>
              </a:solidFill>
              <a:prstDash val="solid"/>
              <a:miter lim="800000"/>
              <a:headEnd len="med" w="med" type="none"/>
              <a:tailEnd len="med" w="med" type="none"/>
            </a:ln>
          </p:spPr>
          <p:txBody>
            <a:bodyPr anchorCtr="0" anchor="t" bIns="45700" lIns="91425" rIns="91425" wrap="square" tIns="45700">
              <a:noAutofit/>
            </a:bodyPr>
            <a:lstStyle/>
            <a:p>
              <a:pPr indent="0" lvl="0" marL="0" marR="0" rtl="0" algn="l">
                <a:spcBef>
                  <a:spcPts val="0"/>
                </a:spcBef>
                <a:buSzPct val="25000"/>
                <a:buNone/>
              </a:pPr>
              <a:r>
                <a:t/>
              </a:r>
              <a:endParaRPr sz="1800">
                <a:solidFill>
                  <a:schemeClr val="dk1"/>
                </a:solidFill>
                <a:latin typeface="Cambria"/>
                <a:ea typeface="Cambria"/>
                <a:cs typeface="Cambria"/>
                <a:sym typeface="Cambria"/>
              </a:endParaRPr>
            </a:p>
          </p:txBody>
        </p:sp>
        <p:sp>
          <p:nvSpPr>
            <p:cNvPr id="1385" name="Shape 1385"/>
            <p:cNvSpPr/>
            <p:nvPr/>
          </p:nvSpPr>
          <p:spPr>
            <a:xfrm>
              <a:off x="14288" y="0"/>
              <a:ext cx="1562100" cy="2228850"/>
            </a:xfrm>
            <a:custGeom>
              <a:pathLst>
                <a:path extrusionOk="0" h="120000" w="120000">
                  <a:moveTo>
                    <a:pt x="120000" y="0"/>
                  </a:moveTo>
                  <a:cubicBezTo>
                    <a:pt x="68936" y="34029"/>
                    <a:pt x="25167" y="73688"/>
                    <a:pt x="0" y="120000"/>
                  </a:cubicBezTo>
                </a:path>
              </a:pathLst>
            </a:custGeom>
            <a:noFill/>
            <a:ln cap="flat" cmpd="sng" w="9525">
              <a:solidFill>
                <a:schemeClr val="dk1">
                  <a:alpha val="20000"/>
                </a:schemeClr>
              </a:solidFill>
              <a:prstDash val="solid"/>
              <a:miter lim="800000"/>
              <a:headEnd len="med" w="med" type="none"/>
              <a:tailEnd len="med" w="med" type="none"/>
            </a:ln>
          </p:spPr>
          <p:txBody>
            <a:bodyPr anchorCtr="0" anchor="t" bIns="45700" lIns="91425" rIns="91425" wrap="square" tIns="45700">
              <a:noAutofit/>
            </a:bodyPr>
            <a:lstStyle/>
            <a:p>
              <a:pPr indent="0" lvl="0" marL="0" marR="0" rtl="0" algn="l">
                <a:spcBef>
                  <a:spcPts val="0"/>
                </a:spcBef>
                <a:buSzPct val="25000"/>
                <a:buNone/>
              </a:pPr>
              <a:r>
                <a:t/>
              </a:r>
              <a:endParaRPr sz="1800">
                <a:solidFill>
                  <a:schemeClr val="dk1"/>
                </a:solidFill>
                <a:latin typeface="Cambria"/>
                <a:ea typeface="Cambria"/>
                <a:cs typeface="Cambria"/>
                <a:sym typeface="Cambria"/>
              </a:endParaRPr>
            </a:p>
          </p:txBody>
        </p:sp>
      </p:grpSp>
      <p:grpSp>
        <p:nvGrpSpPr>
          <p:cNvPr id="1386" name="Shape 1386"/>
          <p:cNvGrpSpPr/>
          <p:nvPr/>
        </p:nvGrpSpPr>
        <p:grpSpPr>
          <a:xfrm>
            <a:off x="600108" y="1274691"/>
            <a:ext cx="2755857" cy="2602816"/>
            <a:chOff x="697883" y="1816768"/>
            <a:chExt cx="3674476" cy="3470421"/>
          </a:xfrm>
        </p:grpSpPr>
        <p:sp>
          <p:nvSpPr>
            <p:cNvPr id="1387" name="Shape 1387"/>
            <p:cNvSpPr/>
            <p:nvPr/>
          </p:nvSpPr>
          <p:spPr>
            <a:xfrm>
              <a:off x="697883" y="1816768"/>
              <a:ext cx="3674476" cy="502920"/>
            </a:xfrm>
            <a:prstGeom prst="rect">
              <a:avLst/>
            </a:prstGeom>
            <a:solidFill>
              <a:schemeClr val="accent1"/>
            </a:solidFill>
            <a:ln>
              <a:noFill/>
            </a:ln>
          </p:spPr>
          <p:txBody>
            <a:bodyPr anchorCtr="0" anchor="ctr" bIns="45700" lIns="91425" rIns="91425" wrap="square" tIns="45700">
              <a:noAutofit/>
            </a:bodyPr>
            <a:lstStyle/>
            <a:p>
              <a:pPr indent="0" lvl="0" marL="0" marR="0" rtl="0" algn="ctr">
                <a:spcBef>
                  <a:spcPts val="0"/>
                </a:spcBef>
                <a:buSzPct val="25000"/>
                <a:buNone/>
              </a:pPr>
              <a:r>
                <a:t/>
              </a:r>
              <a:endParaRPr sz="1800">
                <a:solidFill>
                  <a:schemeClr val="lt1"/>
                </a:solidFill>
                <a:latin typeface="Cambria"/>
                <a:ea typeface="Cambria"/>
                <a:cs typeface="Cambria"/>
                <a:sym typeface="Cambria"/>
              </a:endParaRPr>
            </a:p>
          </p:txBody>
        </p:sp>
        <p:sp>
          <p:nvSpPr>
            <p:cNvPr id="1388" name="Shape 1388"/>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45700" lIns="91425" rIns="91425" wrap="square" tIns="45700">
              <a:noAutofit/>
            </a:bodyPr>
            <a:lstStyle/>
            <a:p>
              <a:pPr indent="0" lvl="0" marL="0" marR="0" rtl="0" algn="ctr">
                <a:spcBef>
                  <a:spcPts val="0"/>
                </a:spcBef>
                <a:buSzPct val="25000"/>
                <a:buNone/>
              </a:pPr>
              <a:r>
                <a:t/>
              </a:r>
              <a:endParaRPr sz="1800">
                <a:solidFill>
                  <a:schemeClr val="lt1"/>
                </a:solidFill>
                <a:latin typeface="Cambria"/>
                <a:ea typeface="Cambria"/>
                <a:cs typeface="Cambria"/>
                <a:sym typeface="Cambria"/>
              </a:endParaRPr>
            </a:p>
          </p:txBody>
        </p:sp>
        <p:sp>
          <p:nvSpPr>
            <p:cNvPr id="1389" name="Shape 1389"/>
            <p:cNvSpPr/>
            <p:nvPr/>
          </p:nvSpPr>
          <p:spPr>
            <a:xfrm>
              <a:off x="704075" y="2392840"/>
              <a:ext cx="3668284" cy="2624327"/>
            </a:xfrm>
            <a:prstGeom prst="rect">
              <a:avLst/>
            </a:prstGeom>
            <a:solidFill>
              <a:schemeClr val="accent1"/>
            </a:solidFill>
            <a:ln>
              <a:noFill/>
            </a:ln>
          </p:spPr>
          <p:txBody>
            <a:bodyPr anchorCtr="0" anchor="ctr" bIns="45700" lIns="91425" rIns="91425" wrap="square" tIns="45700">
              <a:noAutofit/>
            </a:bodyPr>
            <a:lstStyle/>
            <a:p>
              <a:pPr indent="0" lvl="0" marL="0" marR="0" rtl="0" algn="ctr">
                <a:spcBef>
                  <a:spcPts val="0"/>
                </a:spcBef>
                <a:buSzPct val="25000"/>
                <a:buNone/>
              </a:pPr>
              <a:r>
                <a:t/>
              </a:r>
              <a:endParaRPr sz="1800">
                <a:solidFill>
                  <a:schemeClr val="lt1"/>
                </a:solidFill>
                <a:latin typeface="Cambria"/>
                <a:ea typeface="Cambria"/>
                <a:cs typeface="Cambria"/>
                <a:sym typeface="Cambria"/>
              </a:endParaRPr>
            </a:p>
          </p:txBody>
        </p:sp>
      </p:grpSp>
      <p:pic>
        <p:nvPicPr>
          <p:cNvPr id="1390" name="Shape 1390"/>
          <p:cNvPicPr preferRelativeResize="0"/>
          <p:nvPr/>
        </p:nvPicPr>
        <p:blipFill rotWithShape="1">
          <a:blip r:embed="rId3">
            <a:alphaModFix/>
          </a:blip>
          <a:srcRect b="2521" l="0" r="2" t="164"/>
          <a:stretch/>
        </p:blipFill>
        <p:spPr>
          <a:xfrm>
            <a:off x="3492373" y="1381284"/>
            <a:ext cx="2292394" cy="2230869"/>
          </a:xfrm>
          <a:prstGeom prst="rect">
            <a:avLst/>
          </a:prstGeom>
          <a:noFill/>
          <a:ln cap="flat" cmpd="sng" w="9525">
            <a:solidFill>
              <a:schemeClr val="lt1">
                <a:alpha val="20000"/>
              </a:schemeClr>
            </a:solidFill>
            <a:prstDash val="solid"/>
            <a:round/>
            <a:headEnd len="med" w="med" type="none"/>
            <a:tailEnd len="med" w="med" type="none"/>
          </a:ln>
        </p:spPr>
      </p:pic>
      <p:sp>
        <p:nvSpPr>
          <p:cNvPr id="1391" name="Shape 1391"/>
          <p:cNvSpPr txBox="1"/>
          <p:nvPr>
            <p:ph type="title"/>
          </p:nvPr>
        </p:nvSpPr>
        <p:spPr>
          <a:xfrm>
            <a:off x="666473" y="1768793"/>
            <a:ext cx="2624234" cy="1840257"/>
          </a:xfrm>
          <a:prstGeom prst="rect">
            <a:avLst/>
          </a:prstGeom>
          <a:noFill/>
          <a:ln>
            <a:noFill/>
          </a:ln>
        </p:spPr>
        <p:txBody>
          <a:bodyPr anchorCtr="0" anchor="ctr" bIns="45700" lIns="91425" rIns="91425" wrap="square" tIns="45700">
            <a:noAutofit/>
          </a:bodyPr>
          <a:lstStyle/>
          <a:p>
            <a:pPr indent="-279400" lvl="0" marL="0" marR="0" rtl="0" algn="ctr">
              <a:lnSpc>
                <a:spcPct val="90000"/>
              </a:lnSpc>
              <a:spcBef>
                <a:spcPts val="0"/>
              </a:spcBef>
              <a:buClr>
                <a:srgbClr val="FFFFFF"/>
              </a:buClr>
              <a:buSzPct val="100000"/>
              <a:buFont typeface="Cambria"/>
              <a:buNone/>
            </a:pPr>
            <a:r>
              <a:rPr b="0" i="0" lang="en-US" sz="4400" u="none" cap="none" strike="noStrike">
                <a:solidFill>
                  <a:srgbClr val="FFFFFF"/>
                </a:solidFill>
                <a:latin typeface="Cambria"/>
                <a:ea typeface="Cambria"/>
                <a:cs typeface="Cambria"/>
                <a:sym typeface="Cambria"/>
              </a:rPr>
              <a:t>Survey </a:t>
            </a:r>
          </a:p>
        </p:txBody>
      </p:sp>
      <p:sp>
        <p:nvSpPr>
          <p:cNvPr id="1392" name="Shape 1392"/>
          <p:cNvSpPr txBox="1"/>
          <p:nvPr>
            <p:ph idx="12" type="sldNum"/>
          </p:nvPr>
        </p:nvSpPr>
        <p:spPr>
          <a:xfrm>
            <a:off x="7852410" y="240030"/>
            <a:ext cx="685800" cy="240030"/>
          </a:xfrm>
          <a:prstGeom prst="rect">
            <a:avLst/>
          </a:prstGeom>
          <a:noFill/>
          <a:ln>
            <a:noFill/>
          </a:ln>
        </p:spPr>
        <p:txBody>
          <a:bodyPr anchorCtr="0" anchor="ctr" bIns="45700" lIns="91425" rIns="91425" wrap="square" tIns="45700">
            <a:noAutofit/>
          </a:bodyPr>
          <a:lstStyle/>
          <a:p>
            <a:pPr indent="-63500" lvl="0" marL="0" marR="0" rtl="0" algn="r">
              <a:lnSpc>
                <a:spcPct val="90000"/>
              </a:lnSpc>
              <a:spcBef>
                <a:spcPts val="0"/>
              </a:spcBef>
              <a:spcAft>
                <a:spcPts val="0"/>
              </a:spcAft>
              <a:buClr>
                <a:srgbClr val="888888"/>
              </a:buClr>
              <a:buSzPct val="100000"/>
              <a:buFont typeface="Cambria"/>
              <a:buNone/>
            </a:pPr>
            <a:fld id="{00000000-1234-1234-1234-123412341234}" type="slidenum">
              <a:rPr lang="en-US" sz="1000">
                <a:solidFill>
                  <a:srgbClr val="888888"/>
                </a:solidFill>
                <a:latin typeface="Cambria"/>
                <a:ea typeface="Cambria"/>
                <a:cs typeface="Cambria"/>
                <a:sym typeface="Cambria"/>
              </a:rPr>
              <a:t>‹#›</a:t>
            </a:fld>
          </a:p>
        </p:txBody>
      </p:sp>
      <p:sp>
        <p:nvSpPr>
          <p:cNvPr id="1393" name="Shape 1393"/>
          <p:cNvSpPr txBox="1"/>
          <p:nvPr>
            <p:ph idx="1" type="body"/>
          </p:nvPr>
        </p:nvSpPr>
        <p:spPr>
          <a:xfrm>
            <a:off x="164308" y="3503834"/>
            <a:ext cx="4711405" cy="1337983"/>
          </a:xfrm>
          <a:prstGeom prst="rect">
            <a:avLst/>
          </a:prstGeom>
          <a:noFill/>
          <a:ln>
            <a:noFill/>
          </a:ln>
        </p:spPr>
        <p:txBody>
          <a:bodyPr anchorCtr="0" anchor="ctr" bIns="45700" lIns="91425" rIns="91425" wrap="square" tIns="45700">
            <a:noAutofit/>
          </a:bodyPr>
          <a:lstStyle/>
          <a:p>
            <a:pPr indent="-101600" lvl="0" marL="0" marR="0" rtl="0" algn="l">
              <a:lnSpc>
                <a:spcPct val="90000"/>
              </a:lnSpc>
              <a:spcBef>
                <a:spcPts val="0"/>
              </a:spcBef>
              <a:spcAft>
                <a:spcPts val="0"/>
              </a:spcAft>
              <a:buClr>
                <a:schemeClr val="lt1"/>
              </a:buClr>
              <a:buSzPct val="100000"/>
              <a:buFont typeface="Arial"/>
              <a:buNone/>
            </a:pPr>
            <a:r>
              <a:rPr b="0" i="0" lang="en-US" sz="1600" u="sng" cap="none" strike="noStrike">
                <a:solidFill>
                  <a:schemeClr val="hlink"/>
                </a:solidFill>
                <a:latin typeface="Cambria"/>
                <a:ea typeface="Cambria"/>
                <a:cs typeface="Cambria"/>
                <a:sym typeface="Cambria"/>
                <a:hlinkClick r:id="rId4"/>
              </a:rPr>
              <a:t>https://goo.gl/forms/XrSchRZtHrivjXIn1</a:t>
            </a:r>
          </a:p>
          <a:p>
            <a:pPr indent="-171450" lvl="0" marL="171450" marR="0" rtl="0" algn="l">
              <a:lnSpc>
                <a:spcPct val="90000"/>
              </a:lnSpc>
              <a:spcBef>
                <a:spcPts val="600"/>
              </a:spcBef>
              <a:spcAft>
                <a:spcPts val="0"/>
              </a:spcAft>
              <a:buClr>
                <a:schemeClr val="dk1"/>
              </a:buClr>
              <a:buSzPct val="100000"/>
              <a:buFont typeface="Arial"/>
              <a:buNone/>
            </a:pPr>
            <a:r>
              <a:t/>
            </a:r>
            <a:endParaRPr b="0" i="0" sz="1200" u="none" cap="none" strike="noStrike">
              <a:solidFill>
                <a:schemeClr val="lt1"/>
              </a:solidFill>
              <a:latin typeface="Cambria"/>
              <a:ea typeface="Cambria"/>
              <a:cs typeface="Cambria"/>
              <a:sym typeface="Cambria"/>
            </a:endParaRPr>
          </a:p>
        </p:txBody>
      </p:sp>
      <p:pic>
        <p:nvPicPr>
          <p:cNvPr descr="图片包含 屏幕截图  已生成极高可信度的说明" id="1394" name="Shape 1394"/>
          <p:cNvPicPr preferRelativeResize="0"/>
          <p:nvPr/>
        </p:nvPicPr>
        <p:blipFill rotWithShape="1">
          <a:blip r:embed="rId5">
            <a:alphaModFix/>
          </a:blip>
          <a:srcRect b="0" l="0" r="0" t="0"/>
          <a:stretch/>
        </p:blipFill>
        <p:spPr>
          <a:xfrm>
            <a:off x="5970272" y="384028"/>
            <a:ext cx="3005713" cy="421986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Shape 183"/>
          <p:cNvSpPr txBox="1"/>
          <p:nvPr>
            <p:ph type="title"/>
          </p:nvPr>
        </p:nvSpPr>
        <p:spPr>
          <a:xfrm>
            <a:off x="457200" y="228450"/>
            <a:ext cx="8229600" cy="857400"/>
          </a:xfrm>
          <a:prstGeom prst="rect">
            <a:avLst/>
          </a:prstGeom>
          <a:noFill/>
          <a:ln>
            <a:noFill/>
          </a:ln>
        </p:spPr>
        <p:txBody>
          <a:bodyPr anchorCtr="0" anchor="b" bIns="91425" lIns="91425" rIns="91425" wrap="square" tIns="91425">
            <a:noAutofit/>
          </a:bodyPr>
          <a:lstStyle/>
          <a:p>
            <a:pPr indent="-317498" lvl="0" marL="0" marR="0" rtl="0" algn="l">
              <a:lnSpc>
                <a:spcPct val="100000"/>
              </a:lnSpc>
              <a:spcBef>
                <a:spcPts val="0"/>
              </a:spcBef>
              <a:spcAft>
                <a:spcPts val="0"/>
              </a:spcAft>
              <a:buClr>
                <a:schemeClr val="dk1"/>
              </a:buClr>
              <a:buSzPct val="166666"/>
              <a:buFont typeface="Arial"/>
              <a:buNone/>
            </a:pPr>
            <a:r>
              <a:rPr b="0" i="0" lang="en-US" sz="3000" u="sng" cap="none" strike="noStrike">
                <a:solidFill>
                  <a:schemeClr val="dk1"/>
                </a:solidFill>
                <a:latin typeface="Cambria"/>
                <a:ea typeface="Cambria"/>
                <a:cs typeface="Cambria"/>
                <a:sym typeface="Cambria"/>
              </a:rPr>
              <a:t>Why Deep Learning? </a:t>
            </a:r>
          </a:p>
        </p:txBody>
      </p:sp>
      <p:sp>
        <p:nvSpPr>
          <p:cNvPr id="184" name="Shape 184"/>
          <p:cNvSpPr txBox="1"/>
          <p:nvPr>
            <p:ph idx="12" type="sldNum"/>
          </p:nvPr>
        </p:nvSpPr>
        <p:spPr>
          <a:xfrm>
            <a:off x="8556784" y="4749851"/>
            <a:ext cx="548700" cy="393600"/>
          </a:xfrm>
          <a:prstGeom prst="rect">
            <a:avLst/>
          </a:prstGeom>
          <a:noFill/>
          <a:ln>
            <a:noFill/>
          </a:ln>
        </p:spPr>
        <p:txBody>
          <a:bodyPr anchorCtr="0" anchor="ctr" bIns="91425" lIns="91425" rIns="91425" wrap="square" tIns="91425">
            <a:noAutofit/>
          </a:bodyPr>
          <a:lstStyle/>
          <a:p>
            <a:pPr indent="-57150" lvl="0" marL="0" marR="0" rtl="0" algn="r">
              <a:spcBef>
                <a:spcPts val="0"/>
              </a:spcBef>
              <a:buClr>
                <a:schemeClr val="dk2"/>
              </a:buClr>
              <a:buSzPct val="100000"/>
              <a:buFont typeface="Cambria"/>
              <a:buNone/>
            </a:pPr>
            <a:fld id="{00000000-1234-1234-1234-123412341234}" type="slidenum">
              <a:rPr b="0" i="0" lang="en-US" sz="900" u="none" cap="none" strike="noStrike">
                <a:solidFill>
                  <a:schemeClr val="dk2"/>
                </a:solidFill>
                <a:latin typeface="Cambria"/>
                <a:ea typeface="Cambria"/>
                <a:cs typeface="Cambria"/>
                <a:sym typeface="Cambria"/>
              </a:rPr>
              <a:t>‹#›</a:t>
            </a:fld>
          </a:p>
        </p:txBody>
      </p:sp>
      <p:sp>
        <p:nvSpPr>
          <p:cNvPr id="185" name="Shape 185"/>
          <p:cNvSpPr txBox="1"/>
          <p:nvPr>
            <p:ph idx="1" type="body"/>
          </p:nvPr>
        </p:nvSpPr>
        <p:spPr>
          <a:xfrm>
            <a:off x="601534" y="1188350"/>
            <a:ext cx="8229600" cy="3459000"/>
          </a:xfrm>
          <a:prstGeom prst="rect">
            <a:avLst/>
          </a:prstGeom>
          <a:noFill/>
          <a:ln>
            <a:noFill/>
          </a:ln>
        </p:spPr>
        <p:txBody>
          <a:bodyPr anchorCtr="0" anchor="t" bIns="91425" lIns="91425" rIns="91425" wrap="square" tIns="91425">
            <a:noAutofit/>
          </a:bodyPr>
          <a:lstStyle/>
          <a:p>
            <a:pPr indent="-169332" lvl="0" marL="0" marR="0" rtl="0" algn="l">
              <a:lnSpc>
                <a:spcPct val="100000"/>
              </a:lnSpc>
              <a:spcBef>
                <a:spcPts val="0"/>
              </a:spcBef>
              <a:spcAft>
                <a:spcPts val="0"/>
              </a:spcAft>
              <a:buClr>
                <a:schemeClr val="dk1"/>
              </a:buClr>
              <a:buSzPct val="133332"/>
              <a:buFont typeface="Arial"/>
              <a:buNone/>
            </a:pPr>
            <a:r>
              <a:rPr b="1" i="0" lang="en-US" sz="2000" u="none" cap="none" strike="noStrike">
                <a:solidFill>
                  <a:schemeClr val="dk1"/>
                </a:solidFill>
                <a:latin typeface="Cambria"/>
                <a:ea typeface="Cambria"/>
                <a:cs typeface="Cambria"/>
                <a:sym typeface="Cambria"/>
              </a:rPr>
              <a:t>Task: Classification</a:t>
            </a:r>
          </a:p>
          <a:p>
            <a:pPr indent="-381000" lvl="0" marL="457200" marR="0" rtl="0" algn="l">
              <a:lnSpc>
                <a:spcPct val="100000"/>
              </a:lnSpc>
              <a:spcBef>
                <a:spcPts val="0"/>
              </a:spcBef>
              <a:spcAft>
                <a:spcPts val="0"/>
              </a:spcAft>
              <a:buClr>
                <a:schemeClr val="dk1"/>
              </a:buClr>
              <a:buSzPct val="100000"/>
              <a:buFont typeface="Arial"/>
              <a:buChar char="‑"/>
            </a:pPr>
            <a:r>
              <a:rPr b="0" i="0" lang="en-US" sz="2000" u="none" cap="none" strike="noStrike">
                <a:solidFill>
                  <a:schemeClr val="dk1"/>
                </a:solidFill>
                <a:latin typeface="Cambria"/>
                <a:ea typeface="Cambria"/>
                <a:cs typeface="Cambria"/>
                <a:sym typeface="Cambria"/>
              </a:rPr>
              <a:t>what kind of image?</a:t>
            </a:r>
          </a:p>
          <a:p>
            <a:pPr indent="-381000" lvl="0" marL="457200" marR="0" rtl="0" algn="l">
              <a:lnSpc>
                <a:spcPct val="100000"/>
              </a:lnSpc>
              <a:spcBef>
                <a:spcPts val="0"/>
              </a:spcBef>
              <a:spcAft>
                <a:spcPts val="0"/>
              </a:spcAft>
              <a:buClr>
                <a:schemeClr val="dk1"/>
              </a:buClr>
              <a:buSzPct val="100000"/>
              <a:buFont typeface="Arial"/>
              <a:buChar char="‑"/>
            </a:pPr>
            <a:r>
              <a:rPr b="0" i="0" lang="en-US" sz="2000" u="none" cap="none" strike="noStrike">
                <a:solidFill>
                  <a:schemeClr val="dk1"/>
                </a:solidFill>
                <a:latin typeface="Cambria"/>
                <a:ea typeface="Cambria"/>
                <a:cs typeface="Cambria"/>
                <a:sym typeface="Cambria"/>
              </a:rPr>
              <a:t>which kind(s) of objects?</a:t>
            </a:r>
          </a:p>
          <a:p>
            <a:pPr indent="-127000" lvl="0" marL="0" marR="0" rtl="0" algn="l">
              <a:lnSpc>
                <a:spcPct val="100000"/>
              </a:lnSpc>
              <a:spcBef>
                <a:spcPts val="0"/>
              </a:spcBef>
              <a:spcAft>
                <a:spcPts val="0"/>
              </a:spcAft>
              <a:buClr>
                <a:schemeClr val="dk1"/>
              </a:buClr>
              <a:buSzPct val="100000"/>
              <a:buFont typeface="Arial"/>
              <a:buNone/>
            </a:pPr>
            <a:r>
              <a:t/>
            </a:r>
            <a:endParaRPr b="1" i="0" sz="2000" u="none" cap="none" strike="noStrike">
              <a:solidFill>
                <a:schemeClr val="dk1"/>
              </a:solidFill>
              <a:latin typeface="Cambria"/>
              <a:ea typeface="Cambria"/>
              <a:cs typeface="Cambria"/>
              <a:sym typeface="Cambria"/>
            </a:endParaRPr>
          </a:p>
          <a:p>
            <a:pPr indent="-127000" lvl="0" marL="0" marR="0" rtl="0" algn="l">
              <a:lnSpc>
                <a:spcPct val="100000"/>
              </a:lnSpc>
              <a:spcBef>
                <a:spcPts val="0"/>
              </a:spcBef>
              <a:spcAft>
                <a:spcPts val="0"/>
              </a:spcAft>
              <a:buClr>
                <a:schemeClr val="dk1"/>
              </a:buClr>
              <a:buSzPct val="100000"/>
              <a:buFont typeface="Arial"/>
              <a:buNone/>
            </a:pPr>
            <a:r>
              <a:rPr b="1" i="0" lang="en-US" sz="2000" u="none" cap="none" strike="noStrike">
                <a:solidFill>
                  <a:schemeClr val="dk1"/>
                </a:solidFill>
                <a:latin typeface="Cambria"/>
                <a:ea typeface="Cambria"/>
                <a:cs typeface="Cambria"/>
                <a:sym typeface="Cambria"/>
              </a:rPr>
              <a:t>Challenges</a:t>
            </a:r>
          </a:p>
          <a:p>
            <a:pPr indent="-381000" lvl="0" marL="457200" marR="0" rtl="0" algn="l">
              <a:lnSpc>
                <a:spcPct val="100000"/>
              </a:lnSpc>
              <a:spcBef>
                <a:spcPts val="0"/>
              </a:spcBef>
              <a:spcAft>
                <a:spcPts val="0"/>
              </a:spcAft>
              <a:buClr>
                <a:schemeClr val="dk1"/>
              </a:buClr>
              <a:buSzPct val="100000"/>
              <a:buFont typeface="Arial"/>
              <a:buChar char="‑"/>
            </a:pPr>
            <a:r>
              <a:rPr b="0" i="0" lang="en-US" sz="2000" u="none" cap="none" strike="noStrike">
                <a:solidFill>
                  <a:schemeClr val="dk1"/>
                </a:solidFill>
                <a:latin typeface="Cambria"/>
                <a:ea typeface="Cambria"/>
                <a:cs typeface="Cambria"/>
                <a:sym typeface="Cambria"/>
              </a:rPr>
              <a:t>appearance varies by</a:t>
            </a:r>
            <a:br>
              <a:rPr b="0" i="0" lang="en-US" sz="2000" u="none" cap="none" strike="noStrike">
                <a:solidFill>
                  <a:schemeClr val="dk1"/>
                </a:solidFill>
                <a:latin typeface="Cambria"/>
                <a:ea typeface="Cambria"/>
                <a:cs typeface="Cambria"/>
                <a:sym typeface="Cambria"/>
              </a:rPr>
            </a:br>
            <a:r>
              <a:rPr b="0" i="0" lang="en-US" sz="2000" u="none" cap="none" strike="noStrike">
                <a:solidFill>
                  <a:schemeClr val="dk1"/>
                </a:solidFill>
                <a:latin typeface="Cambria"/>
                <a:ea typeface="Cambria"/>
                <a:cs typeface="Cambria"/>
                <a:sym typeface="Cambria"/>
              </a:rPr>
              <a:t>lighting, pose, context, ...</a:t>
            </a:r>
          </a:p>
          <a:p>
            <a:pPr indent="-381000" lvl="0" marL="457200" marR="0" rtl="0" algn="l">
              <a:lnSpc>
                <a:spcPct val="100000"/>
              </a:lnSpc>
              <a:spcBef>
                <a:spcPts val="0"/>
              </a:spcBef>
              <a:spcAft>
                <a:spcPts val="0"/>
              </a:spcAft>
              <a:buClr>
                <a:schemeClr val="dk1"/>
              </a:buClr>
              <a:buSzPct val="100000"/>
              <a:buFont typeface="Arial"/>
              <a:buChar char="‑"/>
            </a:pPr>
            <a:r>
              <a:rPr b="0" i="0" lang="en-US" sz="2000" u="none" cap="none" strike="noStrike">
                <a:solidFill>
                  <a:schemeClr val="dk1"/>
                </a:solidFill>
                <a:latin typeface="Cambria"/>
                <a:ea typeface="Cambria"/>
                <a:cs typeface="Cambria"/>
                <a:sym typeface="Cambria"/>
              </a:rPr>
              <a:t>clutter</a:t>
            </a:r>
          </a:p>
          <a:p>
            <a:pPr indent="-381000" lvl="0" marL="457200" marR="0" rtl="0" algn="l">
              <a:lnSpc>
                <a:spcPct val="100000"/>
              </a:lnSpc>
              <a:spcBef>
                <a:spcPts val="0"/>
              </a:spcBef>
              <a:spcAft>
                <a:spcPts val="0"/>
              </a:spcAft>
              <a:buClr>
                <a:schemeClr val="dk1"/>
              </a:buClr>
              <a:buSzPct val="100000"/>
              <a:buFont typeface="Arial"/>
              <a:buChar char="‑"/>
            </a:pPr>
            <a:r>
              <a:rPr b="0" i="0" lang="en-US" sz="2000" u="none" cap="none" strike="noStrike">
                <a:solidFill>
                  <a:schemeClr val="dk1"/>
                </a:solidFill>
                <a:latin typeface="Cambria"/>
                <a:ea typeface="Cambria"/>
                <a:cs typeface="Cambria"/>
                <a:sym typeface="Cambria"/>
              </a:rPr>
              <a:t>fine-grained categorization</a:t>
            </a:r>
            <a:br>
              <a:rPr b="0" i="0" lang="en-US" sz="2000" u="none" cap="none" strike="noStrike">
                <a:solidFill>
                  <a:schemeClr val="dk1"/>
                </a:solidFill>
                <a:latin typeface="Cambria"/>
                <a:ea typeface="Cambria"/>
                <a:cs typeface="Cambria"/>
                <a:sym typeface="Cambria"/>
              </a:rPr>
            </a:br>
            <a:r>
              <a:rPr b="0" i="0" lang="en-US" sz="2000" u="none" cap="none" strike="noStrike">
                <a:solidFill>
                  <a:schemeClr val="dk1"/>
                </a:solidFill>
                <a:latin typeface="Cambria"/>
                <a:ea typeface="Cambria"/>
                <a:cs typeface="Cambria"/>
                <a:sym typeface="Cambria"/>
              </a:rPr>
              <a:t>(horse or exact species)</a:t>
            </a:r>
          </a:p>
        </p:txBody>
      </p:sp>
      <p:grpSp>
        <p:nvGrpSpPr>
          <p:cNvPr id="186" name="Shape 186"/>
          <p:cNvGrpSpPr/>
          <p:nvPr/>
        </p:nvGrpSpPr>
        <p:grpSpPr>
          <a:xfrm>
            <a:off x="4506685" y="1340512"/>
            <a:ext cx="3980409" cy="3154097"/>
            <a:chOff x="5111264" y="1558487"/>
            <a:chExt cx="3767640" cy="2896787"/>
          </a:xfrm>
        </p:grpSpPr>
        <p:pic>
          <p:nvPicPr>
            <p:cNvPr id="187" name="Shape 187"/>
            <p:cNvPicPr preferRelativeResize="0"/>
            <p:nvPr/>
          </p:nvPicPr>
          <p:blipFill rotWithShape="1">
            <a:blip r:embed="rId3">
              <a:alphaModFix/>
            </a:blip>
            <a:srcRect b="0" l="54499" r="0" t="0"/>
            <a:stretch/>
          </p:blipFill>
          <p:spPr>
            <a:xfrm>
              <a:off x="5111264" y="1558487"/>
              <a:ext cx="2044938" cy="2896787"/>
            </a:xfrm>
            <a:prstGeom prst="rect">
              <a:avLst/>
            </a:prstGeom>
            <a:noFill/>
            <a:ln>
              <a:noFill/>
            </a:ln>
          </p:spPr>
        </p:pic>
        <p:sp>
          <p:nvSpPr>
            <p:cNvPr id="188" name="Shape 188"/>
            <p:cNvSpPr txBox="1"/>
            <p:nvPr/>
          </p:nvSpPr>
          <p:spPr>
            <a:xfrm>
              <a:off x="7297004" y="2132109"/>
              <a:ext cx="1581900" cy="405600"/>
            </a:xfrm>
            <a:prstGeom prst="rect">
              <a:avLst/>
            </a:prstGeom>
            <a:noFill/>
            <a:ln>
              <a:noFill/>
            </a:ln>
          </p:spPr>
          <p:txBody>
            <a:bodyPr anchorCtr="0" anchor="t" bIns="91425" lIns="91425" rIns="91425" wrap="square" tIns="91425">
              <a:noAutofit/>
            </a:bodyPr>
            <a:lstStyle/>
            <a:p>
              <a:pPr indent="-228600" lvl="0" marL="457200" marR="0" rtl="0" algn="l">
                <a:lnSpc>
                  <a:spcPct val="100000"/>
                </a:lnSpc>
                <a:spcBef>
                  <a:spcPts val="0"/>
                </a:spcBef>
                <a:spcAft>
                  <a:spcPts val="0"/>
                </a:spcAft>
                <a:buClr>
                  <a:srgbClr val="000000"/>
                </a:buClr>
                <a:buSzPct val="100000"/>
                <a:buFont typeface="Arial"/>
                <a:buChar char="❏"/>
              </a:pPr>
              <a:r>
                <a:rPr b="0" i="0" lang="en-US" sz="1400" u="none" cap="none" strike="noStrike">
                  <a:solidFill>
                    <a:srgbClr val="000000"/>
                  </a:solidFill>
                  <a:latin typeface="Arial"/>
                  <a:ea typeface="Arial"/>
                  <a:cs typeface="Arial"/>
                  <a:sym typeface="Arial"/>
                </a:rPr>
                <a:t>dog</a:t>
              </a:r>
            </a:p>
            <a:p>
              <a:pPr indent="-228600" lvl="0" marL="457200" marR="0" rtl="0" algn="l">
                <a:lnSpc>
                  <a:spcPct val="100000"/>
                </a:lnSpc>
                <a:spcBef>
                  <a:spcPts val="0"/>
                </a:spcBef>
                <a:spcAft>
                  <a:spcPts val="0"/>
                </a:spcAft>
                <a:buClr>
                  <a:srgbClr val="000000"/>
                </a:buClr>
                <a:buSzPct val="100000"/>
                <a:buFont typeface="Arial"/>
                <a:buChar char="❏"/>
              </a:pPr>
              <a:r>
                <a:rPr b="0" i="0" lang="en-US" sz="1400" u="none" cap="none" strike="noStrike">
                  <a:solidFill>
                    <a:srgbClr val="000000"/>
                  </a:solidFill>
                  <a:latin typeface="Arial"/>
                  <a:ea typeface="Arial"/>
                  <a:cs typeface="Arial"/>
                  <a:sym typeface="Arial"/>
                </a:rPr>
                <a:t>car</a:t>
              </a:r>
            </a:p>
            <a:p>
              <a:pPr indent="-228600" lvl="0" marL="457200" marR="0" rtl="0" algn="l">
                <a:lnSpc>
                  <a:spcPct val="100000"/>
                </a:lnSpc>
                <a:spcBef>
                  <a:spcPts val="0"/>
                </a:spcBef>
                <a:spcAft>
                  <a:spcPts val="0"/>
                </a:spcAft>
                <a:buClr>
                  <a:srgbClr val="000000"/>
                </a:buClr>
                <a:buSzPct val="100000"/>
                <a:buFont typeface="Arial"/>
                <a:buChar char="❏"/>
              </a:pPr>
              <a:r>
                <a:rPr b="0" i="0" lang="en-US" sz="1400" u="none" cap="none" strike="noStrike">
                  <a:solidFill>
                    <a:srgbClr val="000000"/>
                  </a:solidFill>
                  <a:latin typeface="Arial"/>
                  <a:ea typeface="Arial"/>
                  <a:cs typeface="Arial"/>
                  <a:sym typeface="Arial"/>
                </a:rPr>
                <a:t>horse</a:t>
              </a:r>
            </a:p>
            <a:p>
              <a:pPr indent="-228600" lvl="0" marL="457200" marR="0" rtl="0" algn="l">
                <a:lnSpc>
                  <a:spcPct val="100000"/>
                </a:lnSpc>
                <a:spcBef>
                  <a:spcPts val="0"/>
                </a:spcBef>
                <a:spcAft>
                  <a:spcPts val="0"/>
                </a:spcAft>
                <a:buClr>
                  <a:srgbClr val="000000"/>
                </a:buClr>
                <a:buSzPct val="100000"/>
                <a:buFont typeface="Arial"/>
                <a:buChar char="❏"/>
              </a:pPr>
              <a:r>
                <a:rPr b="0" i="0" lang="en-US" sz="1400" u="none" cap="none" strike="noStrike">
                  <a:solidFill>
                    <a:srgbClr val="000000"/>
                  </a:solidFill>
                  <a:latin typeface="Arial"/>
                  <a:ea typeface="Arial"/>
                  <a:cs typeface="Arial"/>
                  <a:sym typeface="Arial"/>
                </a:rPr>
                <a:t>bike</a:t>
              </a:r>
            </a:p>
            <a:p>
              <a:pPr indent="-228600" lvl="0" marL="457200" marR="0" rtl="0" algn="l">
                <a:lnSpc>
                  <a:spcPct val="100000"/>
                </a:lnSpc>
                <a:spcBef>
                  <a:spcPts val="0"/>
                </a:spcBef>
                <a:spcAft>
                  <a:spcPts val="0"/>
                </a:spcAft>
                <a:buClr>
                  <a:srgbClr val="000000"/>
                </a:buClr>
                <a:buSzPct val="100000"/>
                <a:buFont typeface="Arial"/>
                <a:buChar char="❏"/>
              </a:pPr>
              <a:r>
                <a:rPr b="0" i="0" lang="en-US" sz="1400" u="none" cap="none" strike="noStrike">
                  <a:solidFill>
                    <a:srgbClr val="000000"/>
                  </a:solidFill>
                  <a:latin typeface="Arial"/>
                  <a:ea typeface="Arial"/>
                  <a:cs typeface="Arial"/>
                  <a:sym typeface="Arial"/>
                </a:rPr>
                <a:t>cat</a:t>
              </a:r>
            </a:p>
            <a:p>
              <a:pPr indent="-228600" lvl="0" marL="457200" marR="0" rtl="0" algn="l">
                <a:lnSpc>
                  <a:spcPct val="100000"/>
                </a:lnSpc>
                <a:spcBef>
                  <a:spcPts val="0"/>
                </a:spcBef>
                <a:spcAft>
                  <a:spcPts val="0"/>
                </a:spcAft>
                <a:buClr>
                  <a:srgbClr val="000000"/>
                </a:buClr>
                <a:buSzPct val="100000"/>
                <a:buFont typeface="Arial"/>
                <a:buChar char="❏"/>
              </a:pPr>
              <a:r>
                <a:rPr b="0" i="0" lang="en-US" sz="1400" u="none" cap="none" strike="noStrike">
                  <a:solidFill>
                    <a:srgbClr val="000000"/>
                  </a:solidFill>
                  <a:latin typeface="Arial"/>
                  <a:ea typeface="Arial"/>
                  <a:cs typeface="Arial"/>
                  <a:sym typeface="Arial"/>
                </a:rPr>
                <a:t>bottle</a:t>
              </a:r>
            </a:p>
            <a:p>
              <a:pPr indent="-228600" lvl="0" marL="457200" marR="0" rtl="0" algn="l">
                <a:lnSpc>
                  <a:spcPct val="100000"/>
                </a:lnSpc>
                <a:spcBef>
                  <a:spcPts val="0"/>
                </a:spcBef>
                <a:spcAft>
                  <a:spcPts val="0"/>
                </a:spcAft>
                <a:buClr>
                  <a:srgbClr val="000000"/>
                </a:buClr>
                <a:buSzPct val="100000"/>
                <a:buFont typeface="Arial"/>
                <a:buChar char="❏"/>
              </a:pPr>
              <a:r>
                <a:rPr b="0" i="0" lang="en-US" sz="1400" u="none" cap="none" strike="noStrike">
                  <a:solidFill>
                    <a:srgbClr val="000000"/>
                  </a:solidFill>
                  <a:latin typeface="Arial"/>
                  <a:ea typeface="Arial"/>
                  <a:cs typeface="Arial"/>
                  <a:sym typeface="Arial"/>
                </a:rPr>
                <a:t>person</a:t>
              </a:r>
            </a:p>
          </p:txBody>
        </p:sp>
        <p:pic>
          <p:nvPicPr>
            <p:cNvPr id="189" name="Shape 189"/>
            <p:cNvPicPr preferRelativeResize="0"/>
            <p:nvPr/>
          </p:nvPicPr>
          <p:blipFill rotWithShape="1">
            <a:blip r:embed="rId4">
              <a:alphaModFix/>
            </a:blip>
            <a:srcRect b="0" l="0" r="0" t="0"/>
            <a:stretch/>
          </p:blipFill>
          <p:spPr>
            <a:xfrm>
              <a:off x="7461126" y="3497514"/>
              <a:ext cx="209748" cy="209748"/>
            </a:xfrm>
            <a:prstGeom prst="rect">
              <a:avLst/>
            </a:prstGeom>
            <a:noFill/>
            <a:ln>
              <a:noFill/>
            </a:ln>
          </p:spPr>
        </p:pic>
        <p:pic>
          <p:nvPicPr>
            <p:cNvPr id="190" name="Shape 190"/>
            <p:cNvPicPr preferRelativeResize="0"/>
            <p:nvPr/>
          </p:nvPicPr>
          <p:blipFill rotWithShape="1">
            <a:blip r:embed="rId4">
              <a:alphaModFix/>
            </a:blip>
            <a:srcRect b="0" l="0" r="0" t="0"/>
            <a:stretch/>
          </p:blipFill>
          <p:spPr>
            <a:xfrm>
              <a:off x="7461126" y="2615517"/>
              <a:ext cx="209748" cy="209748"/>
            </a:xfrm>
            <a:prstGeom prst="rect">
              <a:avLst/>
            </a:prstGeom>
            <a:noFill/>
            <a:ln>
              <a:noFill/>
            </a:ln>
          </p:spPr>
        </p:pic>
        <p:pic>
          <p:nvPicPr>
            <p:cNvPr id="191" name="Shape 191"/>
            <p:cNvPicPr preferRelativeResize="0"/>
            <p:nvPr/>
          </p:nvPicPr>
          <p:blipFill rotWithShape="1">
            <a:blip r:embed="rId4">
              <a:alphaModFix/>
            </a:blip>
            <a:srcRect b="0" l="0" r="0" t="0"/>
            <a:stretch/>
          </p:blipFill>
          <p:spPr>
            <a:xfrm>
              <a:off x="7461126" y="2405770"/>
              <a:ext cx="209748" cy="209748"/>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主题​​">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主题​​">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